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4" r:id="rId3"/>
    <p:sldId id="257" r:id="rId4"/>
    <p:sldId id="263" r:id="rId5"/>
    <p:sldId id="267" r:id="rId6"/>
    <p:sldId id="272" r:id="rId7"/>
    <p:sldId id="268" r:id="rId8"/>
    <p:sldId id="269" r:id="rId9"/>
    <p:sldId id="280" r:id="rId10"/>
    <p:sldId id="271" r:id="rId11"/>
    <p:sldId id="275" r:id="rId12"/>
    <p:sldId id="277" r:id="rId13"/>
    <p:sldId id="282" r:id="rId14"/>
    <p:sldId id="274" r:id="rId15"/>
    <p:sldId id="258" r:id="rId16"/>
    <p:sldId id="279" r:id="rId17"/>
  </p:sldIdLst>
  <p:sldSz cx="9144000" cy="6858000" type="screen4x3"/>
  <p:notesSz cx="6797675" cy="9926638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4709" autoAdjust="0"/>
  </p:normalViewPr>
  <p:slideViewPr>
    <p:cSldViewPr>
      <p:cViewPr varScale="1">
        <p:scale>
          <a:sx n="85" d="100"/>
          <a:sy n="85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455006D-99B6-4223-A881-B2F9C6C0859C}" type="datetimeFigureOut">
              <a:rPr lang="en-US" smtClean="0"/>
              <a:pPr/>
              <a:t>8/11/2010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C13AF2B-CEC2-4E8B-8F63-80F8919E3A6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765413-4303-4EEF-BC52-FEC0E7C7AC5C}" type="datetimeFigureOut">
              <a:rPr lang="en-US"/>
              <a:pPr>
                <a:defRPr/>
              </a:pPr>
              <a:t>8/11/2010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49739A-48BE-475D-9A84-71FC0AC493A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739A-48BE-475D-9A84-71FC0AC493AD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739A-48BE-475D-9A84-71FC0AC493AD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739A-48BE-475D-9A84-71FC0AC493AD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739A-48BE-475D-9A84-71FC0AC493AD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739A-48BE-475D-9A84-71FC0AC493AD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739A-48BE-475D-9A84-71FC0AC493AD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8786813" y="6572250"/>
            <a:ext cx="500062" cy="28575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4FDCB8-ED2E-4F5D-9330-6F2F443A441A}" type="slidenum">
              <a:rPr lang="en-IE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dirty="0">
              <a:latin typeface="+mn-lt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38" y="6643688"/>
            <a:ext cx="1285875" cy="14287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i="1" dirty="0">
                <a:solidFill>
                  <a:schemeClr val="bg1">
                    <a:lumMod val="95000"/>
                  </a:schemeClr>
                </a:solidFill>
              </a:rPr>
              <a:t>Lero© 2010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28813" y="1643063"/>
            <a:ext cx="5357812" cy="1143000"/>
          </a:xfrm>
        </p:spPr>
        <p:txBody>
          <a:bodyPr/>
          <a:lstStyle>
            <a:lvl1pPr>
              <a:buNone/>
              <a:defRPr sz="8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2571736" y="3071810"/>
            <a:ext cx="4929222" cy="100013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>
              <a:buNone/>
              <a:defRPr sz="180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2928938" y="4357688"/>
            <a:ext cx="4572000" cy="642937"/>
          </a:xfrm>
        </p:spPr>
        <p:txBody>
          <a:bodyPr/>
          <a:lstStyle>
            <a:lvl1pPr algn="l">
              <a:buNone/>
              <a:defRPr sz="3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18EDEF-4394-40B6-9895-F9AC8460F761}" type="datetimeFigureOut">
              <a:rPr lang="en-US"/>
              <a:pPr>
                <a:defRPr/>
              </a:pPr>
              <a:t>8/11/2010</a:t>
            </a:fld>
            <a:endParaRPr lang="en-IE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1DE8-52CB-4AC4-BF87-3E7B96C1EC9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438" y="6643688"/>
            <a:ext cx="1214437" cy="14287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i="1" dirty="0"/>
              <a:t>Lero©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3"/>
          </p:nvPr>
        </p:nvSpPr>
        <p:spPr>
          <a:xfrm>
            <a:off x="785813" y="1357313"/>
            <a:ext cx="7429500" cy="4500579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SmartArt graphic</a:t>
            </a:r>
            <a:endParaRPr lang="en-IE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A6D8-7C32-446B-806E-85177D7A704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8662" y="1357298"/>
            <a:ext cx="7286625" cy="257175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IE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928662" y="4429132"/>
            <a:ext cx="7358063" cy="1571625"/>
          </a:xfrm>
        </p:spPr>
        <p:txBody>
          <a:bodyPr>
            <a:normAutofit/>
          </a:bodyPr>
          <a:lstStyle>
            <a:lvl2pPr marL="742950" indent="-657225">
              <a:buNone/>
              <a:defRPr sz="2000">
                <a:latin typeface="+mn-lt"/>
              </a:defRPr>
            </a:lvl2pPr>
            <a:lvl3pPr>
              <a:buNone/>
              <a:defRPr sz="2000">
                <a:latin typeface="+mn-lt"/>
              </a:defRPr>
            </a:lvl3pPr>
            <a:lvl4pPr>
              <a:buNone/>
              <a:defRPr sz="2000">
                <a:latin typeface="+mn-lt"/>
              </a:defRPr>
            </a:lvl4pPr>
            <a:lvl5pPr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0416-EC4C-4F30-AEDF-9F291B43A02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857224" y="1357298"/>
            <a:ext cx="7072339" cy="4572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0909-EB4A-4243-979F-A665FFF7BB7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571500" y="1571625"/>
            <a:ext cx="7643813" cy="3429011"/>
          </a:xfrm>
          <a:ln>
            <a:solidFill>
              <a:schemeClr val="accent4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  <a:endParaRPr lang="en-IE" noProof="0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571472" y="5214950"/>
            <a:ext cx="7643866" cy="928683"/>
          </a:xfrm>
        </p:spPr>
        <p:txBody>
          <a:bodyPr>
            <a:normAutofit/>
          </a:bodyPr>
          <a:lstStyle>
            <a:lvl2pPr marL="742950" indent="-657225">
              <a:buNone/>
              <a:defRPr sz="2000">
                <a:latin typeface="+mn-lt"/>
              </a:defRPr>
            </a:lvl2pPr>
            <a:lvl3pPr>
              <a:buNone/>
              <a:defRPr sz="2000">
                <a:latin typeface="+mn-lt"/>
              </a:defRPr>
            </a:lvl3pPr>
            <a:lvl4pPr>
              <a:buNone/>
              <a:defRPr sz="2000">
                <a:latin typeface="+mn-lt"/>
              </a:defRPr>
            </a:lvl4pPr>
            <a:lvl5pPr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A9A5-2196-4586-B6B9-6755D28250B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3286125" y="142875"/>
            <a:ext cx="5500688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  <a:latin typeface="Calibri" pitchFamily="34" charset="0"/>
              </a:rPr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CAB2-EDA1-4E96-95C4-6577D955E99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8DE896-633C-4997-ADCE-BE21028EFB59}" type="datetimeFigureOut">
              <a:rPr lang="en-US"/>
              <a:pPr>
                <a:defRPr/>
              </a:pPr>
              <a:t>8/11/2010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0F2E-90BA-4ECB-AFAE-AEC3CF3DBF7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nside_slide_side_imageblack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Lero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2540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1438" y="6643688"/>
            <a:ext cx="1285875" cy="14287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i="1" dirty="0">
                <a:solidFill>
                  <a:schemeClr val="bg1">
                    <a:lumMod val="95000"/>
                  </a:schemeClr>
                </a:solidFill>
              </a:rPr>
              <a:t>Lero© 2010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43125" y="2428875"/>
            <a:ext cx="5286375" cy="1357313"/>
          </a:xfrm>
        </p:spPr>
        <p:txBody>
          <a:bodyPr>
            <a:normAutofit/>
          </a:bodyPr>
          <a:lstStyle>
            <a:lvl1pPr algn="ctr">
              <a:buNone/>
              <a:defRPr sz="7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4100-33F0-49DA-9086-958E42A2C00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inside_slide_side_imageblack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7563" y="0"/>
            <a:ext cx="5500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3938" y="6572250"/>
            <a:ext cx="500062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CA462E-ACA0-4620-B445-0B62A762FC7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71438" y="6643688"/>
            <a:ext cx="1285875" cy="14287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i="1" dirty="0">
                <a:solidFill>
                  <a:schemeClr val="bg1">
                    <a:lumMod val="85000"/>
                  </a:schemeClr>
                </a:solidFill>
              </a:rPr>
              <a:t>Lero</a:t>
            </a:r>
            <a:r>
              <a:rPr lang="en-IE" sz="1200" i="1" dirty="0">
                <a:solidFill>
                  <a:schemeClr val="bg1">
                    <a:lumMod val="95000"/>
                  </a:schemeClr>
                </a:solidFill>
              </a:rPr>
              <a:t>© 2010</a:t>
            </a:r>
          </a:p>
        </p:txBody>
      </p:sp>
      <p:pic>
        <p:nvPicPr>
          <p:cNvPr id="1031" name="Picture 6" descr="Lero Logo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285750"/>
            <a:ext cx="2540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8" r:id="rId3"/>
    <p:sldLayoutId id="2147483669" r:id="rId4"/>
    <p:sldLayoutId id="2147483670" r:id="rId5"/>
    <p:sldLayoutId id="2147483673" r:id="rId6"/>
    <p:sldLayoutId id="2147483674" r:id="rId7"/>
    <p:sldLayoutId id="2147483675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atch.ie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atch.i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0034" y="1643063"/>
            <a:ext cx="8143932" cy="1143000"/>
          </a:xfrm>
        </p:spPr>
        <p:txBody>
          <a:bodyPr/>
          <a:lstStyle/>
          <a:p>
            <a:r>
              <a:rPr lang="en-IE" sz="4400" dirty="0" smtClean="0"/>
              <a:t>Scratch in Irish Secondary Schools</a:t>
            </a: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smtClean="0"/>
              <a:t>Clare McInerney - Lero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143108" y="4357688"/>
            <a:ext cx="5357830" cy="642937"/>
          </a:xfrm>
        </p:spPr>
        <p:txBody>
          <a:bodyPr/>
          <a:lstStyle/>
          <a:p>
            <a:r>
              <a:rPr lang="en-IE" dirty="0" smtClean="0"/>
              <a:t>Scratch@MIT Aug 11-14 2010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Lessons Learned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IE" dirty="0" smtClean="0"/>
              <a:t>Need to have different age categories</a:t>
            </a:r>
          </a:p>
          <a:p>
            <a:pPr lvl="1"/>
            <a:r>
              <a:rPr lang="en-IE" dirty="0" smtClean="0"/>
              <a:t>Transition Year and Above </a:t>
            </a:r>
          </a:p>
          <a:p>
            <a:pPr lvl="1"/>
            <a:r>
              <a:rPr lang="en-IE" dirty="0" smtClean="0"/>
              <a:t>Below Transition Year</a:t>
            </a:r>
          </a:p>
          <a:p>
            <a:r>
              <a:rPr lang="en-IE" dirty="0" smtClean="0"/>
              <a:t>Need to have different categories of projects</a:t>
            </a:r>
          </a:p>
          <a:p>
            <a:pPr lvl="1"/>
            <a:r>
              <a:rPr lang="en-IE" dirty="0" smtClean="0"/>
              <a:t>Games</a:t>
            </a:r>
          </a:p>
          <a:p>
            <a:pPr lvl="1"/>
            <a:r>
              <a:rPr lang="en-IE" dirty="0" smtClean="0"/>
              <a:t>Animations/Story telling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Certificates for Competition Entries</a:t>
            </a:r>
            <a:endParaRPr lang="en-IE" dirty="0"/>
          </a:p>
        </p:txBody>
      </p:sp>
      <p:pic>
        <p:nvPicPr>
          <p:cNvPr id="4" name="Content Placeholder 3" descr="ScratchCertA4_May17thsample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1693640" y="1734503"/>
            <a:ext cx="5399532" cy="3817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Promoting Scratch in Ireland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IE" dirty="0" smtClean="0"/>
              <a:t>Annual Computer Education Society of Ireland Conference</a:t>
            </a:r>
          </a:p>
          <a:p>
            <a:r>
              <a:rPr lang="en-IE" dirty="0" smtClean="0"/>
              <a:t>Annual ICT in Education Conference</a:t>
            </a:r>
          </a:p>
          <a:p>
            <a:r>
              <a:rPr lang="en-IE" dirty="0" smtClean="0"/>
              <a:t>Annual mailing from Irish Computer Society to Irish Secondary schools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 of Results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IE" dirty="0" smtClean="0"/>
              <a:t>20 schools (that we know about) using Scratch/Scratch Teaching Materials</a:t>
            </a:r>
          </a:p>
          <a:p>
            <a:r>
              <a:rPr lang="en-IE" dirty="0" smtClean="0"/>
              <a:t>1500 students </a:t>
            </a:r>
          </a:p>
          <a:p>
            <a:r>
              <a:rPr lang="en-IE" dirty="0" smtClean="0"/>
              <a:t>185 teachers participated in Scratch workshops or presentations</a:t>
            </a:r>
          </a:p>
          <a:p>
            <a:r>
              <a:rPr lang="en-IE" dirty="0" smtClean="0"/>
              <a:t>250 Scratch Completion Certificates awarded</a:t>
            </a:r>
            <a:endParaRPr lang="en-IE" dirty="0"/>
          </a:p>
        </p:txBody>
      </p:sp>
      <p:pic>
        <p:nvPicPr>
          <p:cNvPr id="4" name="Picture 3" descr="ScratchCompletionCert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5074" y="4643446"/>
            <a:ext cx="193357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Future Plans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28596" y="1357298"/>
            <a:ext cx="8143932" cy="4572015"/>
          </a:xfrm>
        </p:spPr>
        <p:txBody>
          <a:bodyPr/>
          <a:lstStyle/>
          <a:p>
            <a:r>
              <a:rPr lang="en-IE" dirty="0" smtClean="0"/>
              <a:t>More physical devices: dance mats, Scratch sensor boards, xbox controllers</a:t>
            </a:r>
          </a:p>
          <a:p>
            <a:r>
              <a:rPr lang="en-IE" dirty="0" smtClean="0"/>
              <a:t>Workbook for students</a:t>
            </a:r>
          </a:p>
          <a:p>
            <a:pPr lvl="1"/>
            <a:r>
              <a:rPr lang="en-IE" dirty="0" smtClean="0"/>
              <a:t>September 2010</a:t>
            </a:r>
          </a:p>
          <a:p>
            <a:r>
              <a:rPr lang="en-IE" dirty="0" smtClean="0"/>
              <a:t>Increase uptake of Scratch in schools</a:t>
            </a:r>
          </a:p>
          <a:p>
            <a:pPr lvl="1"/>
            <a:r>
              <a:rPr lang="en-IE" dirty="0" smtClean="0"/>
              <a:t>Include primary level</a:t>
            </a:r>
          </a:p>
          <a:p>
            <a:r>
              <a:rPr lang="en-IE" dirty="0" smtClean="0"/>
              <a:t>Updated website </a:t>
            </a:r>
            <a:r>
              <a:rPr lang="en-IE" dirty="0" smtClean="0">
                <a:hlinkClick r:id="rId2"/>
              </a:rPr>
              <a:t>www.scratch.ie</a:t>
            </a:r>
            <a:endParaRPr lang="en-IE" dirty="0" smtClean="0"/>
          </a:p>
          <a:p>
            <a:r>
              <a:rPr lang="en-IE" dirty="0" smtClean="0"/>
              <a:t>Launch </a:t>
            </a:r>
            <a:r>
              <a:rPr lang="en-IE" dirty="0" smtClean="0"/>
              <a:t>of Scratch Competition 2011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E" dirty="0" smtClean="0"/>
              <a:t>Thank you</a:t>
            </a:r>
          </a:p>
          <a:p>
            <a:r>
              <a:rPr lang="en-IE" dirty="0" smtClean="0"/>
              <a:t>clare.mcineney@lero.ie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Scratch Competition National Finals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T:\ScratchPhotosMovies\Competition2010Photos\DSC01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5792"/>
            <a:ext cx="4040188" cy="3029453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" name="Content Placeholder 7" descr="DSC0177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Lero Education and Outreach Programme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IE" dirty="0" smtClean="0"/>
              <a:t>No high-school computing curriculum</a:t>
            </a:r>
          </a:p>
          <a:p>
            <a:r>
              <a:rPr lang="en-IE" dirty="0" smtClean="0"/>
              <a:t>Aimed at second-level students</a:t>
            </a:r>
          </a:p>
          <a:p>
            <a:r>
              <a:rPr lang="en-IE" dirty="0" smtClean="0"/>
              <a:t>Emphasis on hands-on experience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Scratch Materials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IE" dirty="0" smtClean="0"/>
              <a:t>45 hours of Scratch teaching materials on </a:t>
            </a:r>
            <a:r>
              <a:rPr lang="en-IE" dirty="0" smtClean="0">
                <a:hlinkClick r:id="rId3"/>
              </a:rPr>
              <a:t>www.scratch.ie</a:t>
            </a:r>
            <a:r>
              <a:rPr lang="en-IE" dirty="0" smtClean="0"/>
              <a:t> developed with teachers</a:t>
            </a:r>
          </a:p>
          <a:p>
            <a:r>
              <a:rPr lang="en-IE" dirty="0" smtClean="0"/>
              <a:t>10 modules</a:t>
            </a:r>
          </a:p>
          <a:p>
            <a:r>
              <a:rPr lang="en-IE" dirty="0" smtClean="0"/>
              <a:t>483 downloads</a:t>
            </a:r>
          </a:p>
          <a:p>
            <a:r>
              <a:rPr lang="en-IE" dirty="0" smtClean="0"/>
              <a:t>Age group target: 14-16 year olds, but many younger using it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Rollout</a:t>
            </a:r>
            <a:endParaRPr lang="en-I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Teaching Materials</a:t>
            </a:r>
            <a:endParaRPr lang="en-IE" dirty="0"/>
          </a:p>
        </p:txBody>
      </p:sp>
      <p:pic>
        <p:nvPicPr>
          <p:cNvPr id="6" name="SmartArt Placeholder 5" descr="A4flyerLeroEmail_Page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2643182"/>
            <a:ext cx="4040188" cy="2856233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/>
              <a:t>Competition	</a:t>
            </a:r>
            <a:endParaRPr lang="en-IE" dirty="0"/>
          </a:p>
        </p:txBody>
      </p:sp>
      <p:pic>
        <p:nvPicPr>
          <p:cNvPr id="9" name="SmartArt Placeholder 5" descr="A4flyerLeroEmail_Page_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3438" y="2643182"/>
            <a:ext cx="4041775" cy="2857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Scratch Competition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September 2009-May 2010</a:t>
            </a:r>
          </a:p>
          <a:p>
            <a:r>
              <a:rPr lang="en-IE" dirty="0" smtClean="0"/>
              <a:t>69 projects from 12 schools</a:t>
            </a:r>
          </a:p>
          <a:p>
            <a:r>
              <a:rPr lang="en-IE" dirty="0" smtClean="0"/>
              <a:t>Munster, Connaught and Leinster regional competitions</a:t>
            </a:r>
          </a:p>
          <a:p>
            <a:r>
              <a:rPr lang="en-IE" dirty="0" smtClean="0"/>
              <a:t>National Finals in Dublin on Scratch Day 22 May 2010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 descr="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071546"/>
            <a:ext cx="4762500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Competition Logistics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57224" y="1357298"/>
            <a:ext cx="7715304" cy="4857784"/>
          </a:xfrm>
        </p:spPr>
        <p:txBody>
          <a:bodyPr/>
          <a:lstStyle/>
          <a:p>
            <a:r>
              <a:rPr lang="en-IE" sz="2800" dirty="0" smtClean="0"/>
              <a:t>Regional Competitions (Two virtual, One actual) </a:t>
            </a:r>
          </a:p>
          <a:p>
            <a:pPr lvl="1"/>
            <a:r>
              <a:rPr lang="en-IE" dirty="0" smtClean="0"/>
              <a:t>Winners and runners up received vouchers </a:t>
            </a:r>
          </a:p>
          <a:p>
            <a:pPr lvl="1"/>
            <a:r>
              <a:rPr lang="en-IE" dirty="0" smtClean="0"/>
              <a:t>Winners proceed to national finals </a:t>
            </a:r>
          </a:p>
          <a:p>
            <a:r>
              <a:rPr lang="en-IE" sz="2800" dirty="0" smtClean="0"/>
              <a:t>National Final Competition</a:t>
            </a:r>
          </a:p>
          <a:p>
            <a:pPr lvl="1"/>
            <a:r>
              <a:rPr lang="en-IE" dirty="0" smtClean="0"/>
              <a:t>9 projects </a:t>
            </a:r>
          </a:p>
          <a:p>
            <a:r>
              <a:rPr lang="en-IE" sz="2800" dirty="0" smtClean="0"/>
              <a:t>Scratch Galleries really useful here</a:t>
            </a:r>
          </a:p>
          <a:p>
            <a:r>
              <a:rPr lang="en-IE" sz="2800" dirty="0" smtClean="0"/>
              <a:t>Judging Panel</a:t>
            </a:r>
          </a:p>
          <a:p>
            <a:r>
              <a:rPr lang="en-IE" sz="2800" dirty="0" smtClean="0"/>
              <a:t>Permission Slips for attendance and photos/videos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Galleries</a:t>
            </a:r>
            <a:endParaRPr lang="en-IE" dirty="0"/>
          </a:p>
        </p:txBody>
      </p:sp>
      <p:pic>
        <p:nvPicPr>
          <p:cNvPr id="9" name="Content Placeholder 8" descr="ScratchGallery.JPG"/>
          <p:cNvPicPr>
            <a:picLocks noGrp="1" noChangeAspect="1"/>
          </p:cNvPicPr>
          <p:nvPr>
            <p:ph type="dgm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04850" y="1357313"/>
            <a:ext cx="4991425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</a:t>
            </a:r>
            <a:r>
              <a:rPr lang="en-IE" baseline="30000" dirty="0" smtClean="0"/>
              <a:t>st</a:t>
            </a:r>
            <a:r>
              <a:rPr lang="en-IE" dirty="0" smtClean="0"/>
              <a:t>, 2</a:t>
            </a:r>
            <a:r>
              <a:rPr lang="en-IE" baseline="30000" dirty="0" smtClean="0"/>
              <a:t>nd</a:t>
            </a:r>
            <a:r>
              <a:rPr lang="en-IE" dirty="0" smtClean="0"/>
              <a:t> and 3</a:t>
            </a:r>
            <a:r>
              <a:rPr lang="en-IE" baseline="30000" dirty="0" smtClean="0"/>
              <a:t>rd</a:t>
            </a:r>
            <a:r>
              <a:rPr lang="en-IE" dirty="0" smtClean="0"/>
              <a:t> prize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/>
          <a:lstStyle/>
          <a:p>
            <a:r>
              <a:rPr lang="en-IE" sz="2000" dirty="0" smtClean="0"/>
              <a:t>3rd prize : St. Clare's Comprehensive, Manorhamilton, Co. Leitrim for “Star Wars”. </a:t>
            </a:r>
          </a:p>
          <a:p>
            <a:r>
              <a:rPr lang="en-IE" sz="2000" dirty="0" smtClean="0"/>
              <a:t>2nd prize :  Scoil Uí Mhuirí, Dunleer, Co. Louth for “Avalanche” </a:t>
            </a:r>
          </a:p>
          <a:p>
            <a:r>
              <a:rPr lang="en-IE" sz="2000" dirty="0" smtClean="0"/>
              <a:t>1</a:t>
            </a:r>
            <a:r>
              <a:rPr lang="en-IE" sz="2000" baseline="30000" dirty="0" smtClean="0"/>
              <a:t>st</a:t>
            </a:r>
            <a:r>
              <a:rPr lang="en-IE" sz="2000" dirty="0" smtClean="0"/>
              <a:t> prize : Conor Foy and Matthew Mulqueen from Coláiste Chiaráin, Co. Limerick for “Ultimo Dance”.</a:t>
            </a:r>
          </a:p>
          <a:p>
            <a:r>
              <a:rPr lang="en-IE" sz="2000" dirty="0" smtClean="0"/>
              <a:t>"Stop Bullying” : Primary Scoil Bhríde Ranelagh received an honourable mention award. </a:t>
            </a:r>
            <a:endParaRPr lang="en-I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" name="Content Placeholder 6" descr="DSC0175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8592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Competition Winners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15328" cy="639762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 descr="T:\ScratchPhotosMovies\Competition2010Photos\DSC017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4041775" cy="3031331"/>
          </a:xfrm>
          <a:prstGeom prst="rect">
            <a:avLst/>
          </a:prstGeom>
          <a:noFill/>
        </p:spPr>
      </p:pic>
      <p:pic>
        <p:nvPicPr>
          <p:cNvPr id="9" name="Content Placeholder 8" descr="UltimoDan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309314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994</TotalTime>
  <Words>345</Words>
  <Application>Microsoft Office PowerPoint</Application>
  <PresentationFormat>On-screen Show (4:3)</PresentationFormat>
  <Paragraphs>70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Presentation1</vt:lpstr>
      <vt:lpstr>Slide 1</vt:lpstr>
      <vt:lpstr>Lero Education and Outreach Programme</vt:lpstr>
      <vt:lpstr>Scratch Materials</vt:lpstr>
      <vt:lpstr>National Rollout</vt:lpstr>
      <vt:lpstr>Scratch Competition</vt:lpstr>
      <vt:lpstr>Competition Logistics</vt:lpstr>
      <vt:lpstr>Galleries</vt:lpstr>
      <vt:lpstr>1st, 2nd and 3rd prize</vt:lpstr>
      <vt:lpstr>Competition Winners</vt:lpstr>
      <vt:lpstr>Lessons Learned</vt:lpstr>
      <vt:lpstr>Certificates for Competition Entries</vt:lpstr>
      <vt:lpstr>Promoting Scratch in Ireland</vt:lpstr>
      <vt:lpstr>Summary of Results </vt:lpstr>
      <vt:lpstr>Future Plans</vt:lpstr>
      <vt:lpstr>Slide 15</vt:lpstr>
      <vt:lpstr>Scratch Competition National Finals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Clare.McInerney</dc:creator>
  <cp:lastModifiedBy>Clare.McInerney</cp:lastModifiedBy>
  <cp:revision>52</cp:revision>
  <dcterms:created xsi:type="dcterms:W3CDTF">2010-07-14T09:40:22Z</dcterms:created>
  <dcterms:modified xsi:type="dcterms:W3CDTF">2010-08-11T16:11:17Z</dcterms:modified>
</cp:coreProperties>
</file>