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61" r:id="rId2"/>
    <p:sldId id="266" r:id="rId3"/>
    <p:sldId id="264" r:id="rId4"/>
    <p:sldId id="262" r:id="rId5"/>
    <p:sldId id="263" r:id="rId6"/>
    <p:sldId id="268" r:id="rId7"/>
    <p:sldId id="259" r:id="rId8"/>
    <p:sldId id="267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7"/>
    <p:restoredTop sz="86387"/>
  </p:normalViewPr>
  <p:slideViewPr>
    <p:cSldViewPr snapToGrid="0" snapToObjects="1">
      <p:cViewPr>
        <p:scale>
          <a:sx n="122" d="100"/>
          <a:sy n="122" d="100"/>
        </p:scale>
        <p:origin x="80" y="3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4B11-E920-CD4C-87CA-4A7C9ADEAD68}" type="datetimeFigureOut">
              <a:rPr lang="fr-FR" smtClean="0"/>
              <a:t>01/02/2017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ACF6-321E-3940-A6DF-71B5C96511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56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2/1/17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9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CA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79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4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36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5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4.png"/><Relationship Id="rId5" Type="http://schemas.openxmlformats.org/officeDocument/2006/relationships/image" Target="../media/image24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743" y="389216"/>
            <a:ext cx="3581400" cy="21082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613" y="556697"/>
            <a:ext cx="1384300" cy="15113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6836536" y="925555"/>
            <a:ext cx="913013" cy="1167151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5235360" y="3024647"/>
            <a:ext cx="2661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Remarquer les couleurs!</a:t>
            </a:r>
          </a:p>
          <a:p>
            <a:r>
              <a:rPr lang="fr-FR" dirty="0" smtClean="0"/>
              <a:t>Glisser les blocs</a:t>
            </a:r>
          </a:p>
          <a:p>
            <a:r>
              <a:rPr lang="fr-FR" dirty="0" smtClean="0"/>
              <a:t>Bien coller les blocs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1405">
            <a:off x="648599" y="661800"/>
            <a:ext cx="1384300" cy="15113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9131">
            <a:off x="190692" y="296152"/>
            <a:ext cx="1384300" cy="1511300"/>
          </a:xfrm>
          <a:prstGeom prst="rect">
            <a:avLst/>
          </a:prstGeom>
        </p:spPr>
      </p:pic>
      <p:sp>
        <p:nvSpPr>
          <p:cNvPr id="2" name="Arc 1"/>
          <p:cNvSpPr/>
          <p:nvPr/>
        </p:nvSpPr>
        <p:spPr>
          <a:xfrm rot="20548699">
            <a:off x="390103" y="388558"/>
            <a:ext cx="1262186" cy="1037215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582881" y="636861"/>
            <a:ext cx="110483" cy="25979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4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06" y="3233634"/>
            <a:ext cx="1384300" cy="15113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743" y="389216"/>
            <a:ext cx="3581400" cy="21082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613" y="556697"/>
            <a:ext cx="1384300" cy="1511300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6930721" y="1178443"/>
            <a:ext cx="738572" cy="944154"/>
          </a:xfrm>
          <a:prstGeom prst="rect">
            <a:avLst/>
          </a:prstGeom>
        </p:spPr>
      </p:pic>
      <p:pic>
        <p:nvPicPr>
          <p:cNvPr id="28" name="Espace réservé du contenu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64" y="2364366"/>
            <a:ext cx="1574800" cy="673100"/>
          </a:xfrm>
          <a:prstGeom prst="rect">
            <a:avLst/>
          </a:prstGeom>
        </p:spPr>
      </p:pic>
      <p:cxnSp>
        <p:nvCxnSpPr>
          <p:cNvPr id="29" name="Connecteur droit avec flèche 28"/>
          <p:cNvCxnSpPr>
            <a:stCxn id="28" idx="1"/>
          </p:cNvCxnSpPr>
          <p:nvPr/>
        </p:nvCxnSpPr>
        <p:spPr>
          <a:xfrm flipH="1" flipV="1">
            <a:off x="3384331" y="2067997"/>
            <a:ext cx="2328833" cy="632919"/>
          </a:xfrm>
          <a:prstGeom prst="straightConnector1">
            <a:avLst/>
          </a:prstGeom>
          <a:ln w="349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52" y="4629538"/>
            <a:ext cx="2171700" cy="1917700"/>
          </a:xfrm>
          <a:prstGeom prst="rect">
            <a:avLst/>
          </a:prstGeom>
        </p:spPr>
      </p:pic>
      <p:pic>
        <p:nvPicPr>
          <p:cNvPr id="33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07" y="5232788"/>
            <a:ext cx="1625600" cy="711200"/>
          </a:xfr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3401700" y="5389232"/>
            <a:ext cx="913013" cy="1167151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33786" y="3388017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Déplace le chat et clique encore</a:t>
            </a:r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639" y="3703012"/>
            <a:ext cx="1384300" cy="15113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6191820" y="4201618"/>
            <a:ext cx="913013" cy="1167151"/>
          </a:xfrm>
          <a:prstGeom prst="rect">
            <a:avLst/>
          </a:prstGeom>
        </p:spPr>
      </p:pic>
      <p:cxnSp>
        <p:nvCxnSpPr>
          <p:cNvPr id="20" name="Connecteur droit avec flèche 19"/>
          <p:cNvCxnSpPr/>
          <p:nvPr/>
        </p:nvCxnSpPr>
        <p:spPr>
          <a:xfrm>
            <a:off x="4873398" y="4073239"/>
            <a:ext cx="1288409" cy="42369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375356" y="2657023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Ajoute!</a:t>
            </a:r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1405">
            <a:off x="890336" y="882516"/>
            <a:ext cx="1384300" cy="15113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9131">
            <a:off x="432429" y="516868"/>
            <a:ext cx="1384300" cy="1511300"/>
          </a:xfrm>
          <a:prstGeom prst="rect">
            <a:avLst/>
          </a:prstGeom>
        </p:spPr>
      </p:pic>
      <p:sp>
        <p:nvSpPr>
          <p:cNvPr id="23" name="Arc 22"/>
          <p:cNvSpPr/>
          <p:nvPr/>
        </p:nvSpPr>
        <p:spPr>
          <a:xfrm rot="20548699">
            <a:off x="631840" y="609274"/>
            <a:ext cx="1262186" cy="1037215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1824618" y="857577"/>
            <a:ext cx="110483" cy="25979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960" y="4937862"/>
            <a:ext cx="20701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7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" y="481479"/>
            <a:ext cx="4216400" cy="25781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49" y="3312816"/>
            <a:ext cx="1054100" cy="2159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1185285" y="5098478"/>
            <a:ext cx="605769" cy="77438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081" y="1249829"/>
            <a:ext cx="965200" cy="5207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0342">
            <a:off x="5922514" y="1579238"/>
            <a:ext cx="605769" cy="77438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6640153" y="1383337"/>
            <a:ext cx="605769" cy="77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20" y="325759"/>
            <a:ext cx="3556000" cy="13208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20" y="1972318"/>
            <a:ext cx="3784600" cy="1320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43" y="2010418"/>
            <a:ext cx="3517900" cy="12827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603464" y="3885575"/>
            <a:ext cx="2333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Qu’est-ce que ça fait?</a:t>
            </a:r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56" y="3885575"/>
            <a:ext cx="33655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45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594" y="2228482"/>
            <a:ext cx="3289300" cy="10668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73" b="-22505"/>
          <a:stretch/>
        </p:blipFill>
        <p:spPr>
          <a:xfrm>
            <a:off x="739843" y="1692000"/>
            <a:ext cx="1689100" cy="12240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00" y="396000"/>
            <a:ext cx="3187700" cy="20193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9" t="83" r="2533" b="7017"/>
          <a:stretch/>
        </p:blipFill>
        <p:spPr>
          <a:xfrm>
            <a:off x="954000" y="396000"/>
            <a:ext cx="1224000" cy="1404000"/>
          </a:xfrm>
          <a:prstGeom prst="rect">
            <a:avLst/>
          </a:prstGeom>
        </p:spPr>
      </p:pic>
      <p:cxnSp>
        <p:nvCxnSpPr>
          <p:cNvPr id="17" name="Connecteur droit avec flèche 16"/>
          <p:cNvCxnSpPr/>
          <p:nvPr/>
        </p:nvCxnSpPr>
        <p:spPr>
          <a:xfrm flipH="1" flipV="1">
            <a:off x="3930086" y="1261814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4073255" y="1710572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3706653" y="2160164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034145" y="4063116"/>
            <a:ext cx="3276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Remarquer 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le changement de </a:t>
            </a:r>
            <a:r>
              <a:rPr lang="fr-FR" dirty="0"/>
              <a:t>nombres 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le point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le </a:t>
            </a:r>
            <a:r>
              <a:rPr lang="fr-FR" dirty="0" smtClean="0"/>
              <a:t>moins </a:t>
            </a:r>
            <a:r>
              <a:rPr lang="fr-FR" dirty="0"/>
              <a:t>« - » 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 flipH="1" flipV="1">
            <a:off x="4533207" y="1297810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89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50291"/>
          <a:stretch/>
        </p:blipFill>
        <p:spPr>
          <a:xfrm>
            <a:off x="137510" y="1932785"/>
            <a:ext cx="7670800" cy="1692000"/>
          </a:xfrm>
          <a:prstGeom prst="rect">
            <a:avLst/>
          </a:prstGeom>
        </p:spPr>
      </p:pic>
      <p:cxnSp>
        <p:nvCxnSpPr>
          <p:cNvPr id="16" name="Connecteur droit avec flèche 15"/>
          <p:cNvCxnSpPr/>
          <p:nvPr/>
        </p:nvCxnSpPr>
        <p:spPr>
          <a:xfrm flipH="1" flipV="1">
            <a:off x="5185648" y="2924442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2483648" y="2472497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6374160" y="2525659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18" t="50790" r="3096" b="1865"/>
          <a:stretch/>
        </p:blipFill>
        <p:spPr>
          <a:xfrm>
            <a:off x="2655488" y="2807668"/>
            <a:ext cx="720000" cy="792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3076513" y="3057250"/>
            <a:ext cx="605769" cy="774385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" t="53490" r="62026" b="3469"/>
          <a:stretch/>
        </p:blipFill>
        <p:spPr>
          <a:xfrm>
            <a:off x="6847775" y="2837367"/>
            <a:ext cx="792000" cy="7200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7297906" y="2958848"/>
            <a:ext cx="605769" cy="774385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48" y="6834087"/>
            <a:ext cx="1384300" cy="1511300"/>
          </a:xfrm>
          <a:prstGeom prst="rect">
            <a:avLst/>
          </a:prstGeom>
        </p:spPr>
      </p:pic>
      <p:cxnSp>
        <p:nvCxnSpPr>
          <p:cNvPr id="36" name="Connecteur droit avec flèche 35"/>
          <p:cNvCxnSpPr/>
          <p:nvPr/>
        </p:nvCxnSpPr>
        <p:spPr>
          <a:xfrm flipH="1" flipV="1">
            <a:off x="2759688" y="1110301"/>
            <a:ext cx="694620" cy="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 flipV="1">
            <a:off x="2759688" y="-790700"/>
            <a:ext cx="694620" cy="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4768141" y="1102865"/>
            <a:ext cx="624153" cy="743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50" y="384904"/>
            <a:ext cx="1384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4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360" y="4198516"/>
            <a:ext cx="2316218" cy="167282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0" y="1932785"/>
            <a:ext cx="7670800" cy="3403600"/>
          </a:xfrm>
          <a:prstGeom prst="rect">
            <a:avLst/>
          </a:prstGeom>
        </p:spPr>
      </p:pic>
      <p:cxnSp>
        <p:nvCxnSpPr>
          <p:cNvPr id="16" name="Connecteur droit avec flèche 15"/>
          <p:cNvCxnSpPr/>
          <p:nvPr/>
        </p:nvCxnSpPr>
        <p:spPr>
          <a:xfrm flipH="1" flipV="1">
            <a:off x="5185648" y="2924442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2089697" y="4490680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2366648" y="4054680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2483648" y="2472497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6374160" y="2525659"/>
            <a:ext cx="276041" cy="28767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7202044" y="5191373"/>
            <a:ext cx="913013" cy="116715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18" t="50790" r="3096" b="1865"/>
          <a:stretch/>
        </p:blipFill>
        <p:spPr>
          <a:xfrm>
            <a:off x="2655488" y="2807668"/>
            <a:ext cx="720000" cy="792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3076513" y="3057250"/>
            <a:ext cx="605769" cy="774385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" t="53490" r="62026" b="3469"/>
          <a:stretch/>
        </p:blipFill>
        <p:spPr>
          <a:xfrm>
            <a:off x="6847775" y="2837367"/>
            <a:ext cx="792000" cy="72000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7297906" y="2958848"/>
            <a:ext cx="605769" cy="774385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48" y="6834087"/>
            <a:ext cx="1384300" cy="1511300"/>
          </a:xfrm>
          <a:prstGeom prst="rect">
            <a:avLst/>
          </a:prstGeom>
        </p:spPr>
      </p:pic>
      <p:cxnSp>
        <p:nvCxnSpPr>
          <p:cNvPr id="36" name="Connecteur droit avec flèche 35"/>
          <p:cNvCxnSpPr/>
          <p:nvPr/>
        </p:nvCxnSpPr>
        <p:spPr>
          <a:xfrm flipH="1" flipV="1">
            <a:off x="2759688" y="1110301"/>
            <a:ext cx="694620" cy="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H="1" flipV="1">
            <a:off x="2759688" y="-790700"/>
            <a:ext cx="694620" cy="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4768141" y="1102865"/>
            <a:ext cx="624153" cy="743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180000" flipH="1" flipV="1">
            <a:off x="4034427" y="197427"/>
            <a:ext cx="29448" cy="60221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-240000" flipH="1">
            <a:off x="3976070" y="1671413"/>
            <a:ext cx="49739" cy="615421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450" y="384904"/>
            <a:ext cx="1384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7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5"/>
          <p:cNvSpPr/>
          <p:nvPr/>
        </p:nvSpPr>
        <p:spPr>
          <a:xfrm>
            <a:off x="457200" y="802299"/>
            <a:ext cx="2885090" cy="576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Grouper 10"/>
          <p:cNvGrpSpPr/>
          <p:nvPr/>
        </p:nvGrpSpPr>
        <p:grpSpPr>
          <a:xfrm>
            <a:off x="3525052" y="802299"/>
            <a:ext cx="1498450" cy="1461044"/>
            <a:chOff x="477495" y="1145933"/>
            <a:chExt cx="1498450" cy="1461044"/>
          </a:xfrm>
        </p:grpSpPr>
        <p:sp>
          <p:nvSpPr>
            <p:cNvPr id="7" name="object 46"/>
            <p:cNvSpPr/>
            <p:nvPr/>
          </p:nvSpPr>
          <p:spPr>
            <a:xfrm>
              <a:off x="477495" y="1145933"/>
              <a:ext cx="1498450" cy="14610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Bouée 9"/>
            <p:cNvSpPr/>
            <p:nvPr/>
          </p:nvSpPr>
          <p:spPr>
            <a:xfrm>
              <a:off x="1343331" y="2339986"/>
              <a:ext cx="224189" cy="211091"/>
            </a:xfrm>
            <a:prstGeom prst="donut">
              <a:avLst>
                <a:gd name="adj" fmla="val 8737"/>
              </a:avLst>
            </a:prstGeom>
            <a:solidFill>
              <a:srgbClr val="4F81BD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"/>
                <a:cs typeface=""/>
              </a:endParaRPr>
            </a:p>
          </p:txBody>
        </p:sp>
      </p:grp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48748">
            <a:off x="1909232" y="845452"/>
            <a:ext cx="913013" cy="1167151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689" y="903889"/>
            <a:ext cx="1384924" cy="1375629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367752" y="1124607"/>
            <a:ext cx="1198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choisis un autre lutin</a:t>
            </a:r>
            <a:endParaRPr lang="fr-FR" sz="120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06" y="3233634"/>
            <a:ext cx="1384300" cy="15113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639" y="3703012"/>
            <a:ext cx="1384300" cy="1511300"/>
          </a:xfrm>
          <a:prstGeom prst="rect">
            <a:avLst/>
          </a:prstGeom>
        </p:spPr>
      </p:pic>
      <p:cxnSp>
        <p:nvCxnSpPr>
          <p:cNvPr id="34" name="Connecteur droit avec flèche 33"/>
          <p:cNvCxnSpPr/>
          <p:nvPr/>
        </p:nvCxnSpPr>
        <p:spPr>
          <a:xfrm>
            <a:off x="4873398" y="4073239"/>
            <a:ext cx="1288409" cy="42369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414441" y="3703012"/>
            <a:ext cx="2110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Tu peux </a:t>
            </a:r>
            <a:r>
              <a:rPr lang="fr-FR" smtClean="0"/>
              <a:t>le placer où tu veux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35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701">
  <a:themeElements>
    <a:clrScheme name="Personnalisée 6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é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theme1701</Template>
  <TotalTime>223</TotalTime>
  <Words>46</Words>
  <Application>Microsoft Macintosh PowerPoint</Application>
  <PresentationFormat>Présentation à l'écran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Courier New</vt:lpstr>
      <vt:lpstr>Palatino Linotype</vt:lpstr>
      <vt:lpstr>Arial</vt:lpstr>
      <vt:lpstr>theme1701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20</cp:revision>
  <cp:lastPrinted>2017-01-30T22:31:11Z</cp:lastPrinted>
  <dcterms:created xsi:type="dcterms:W3CDTF">2017-01-30T20:16:30Z</dcterms:created>
  <dcterms:modified xsi:type="dcterms:W3CDTF">2017-02-01T15:07:14Z</dcterms:modified>
</cp:coreProperties>
</file>