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DE8DE-C7E7-43A9-90AE-07E72E68C99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4773A-7DC6-4B74-8552-3CD08A14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3152-6BB1-459E-9F0E-F762158B6A60}" type="datetime1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D650-0131-4789-BF7D-24D9ABCFFBF2}" type="datetime1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E6BB-847D-4B54-9250-73448589A0E2}" type="datetime1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50F1-9BD7-4563-915D-C85F7A5323FD}" type="datetime1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D2D2-8EF4-4678-9DAB-FA2C07AA96B4}" type="datetime1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9327-33F0-491C-888A-62CA039FB342}" type="datetime1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89D8-A055-44D6-B7DD-09D359F3AF4D}" type="datetime1">
              <a:rPr lang="en-US" smtClean="0"/>
              <a:t>7/13/2012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F1B0-53BF-4784-BE72-C3AB5805C734}" type="datetime1">
              <a:rPr lang="en-US" smtClean="0"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063-D507-40AF-B0A9-298D37DBB80B}" type="datetime1">
              <a:rPr lang="en-US" smtClean="0"/>
              <a:t>7/13/2012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4485-318F-44EC-B957-EEB27BA73390}" type="datetime1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2F7B-4477-4E80-8ABF-04D7E3E85B9C}" type="datetime1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5E40-4F01-466E-9B20-17E5989A4608}" type="datetime1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C64E-E943-420B-A8F2-C5F75074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31" y="134201"/>
            <a:ext cx="41148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Scratch Summer Session 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31" y="591401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Controlling</a:t>
            </a:r>
            <a:r>
              <a:rPr lang="en-US" sz="2400" dirty="0" smtClean="0"/>
              <a:t> Character Actions and </a:t>
            </a:r>
          </a:p>
          <a:p>
            <a:r>
              <a:rPr lang="en-US" sz="2400" dirty="0" smtClean="0"/>
              <a:t>Recognizing Events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77201"/>
            <a:ext cx="381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</a:t>
            </a:r>
            <a:r>
              <a:rPr lang="en-US" sz="1600" dirty="0" smtClean="0"/>
              <a:t>hen creating an animation, control over your character’s movement is important because:</a:t>
            </a:r>
          </a:p>
          <a:p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type of movement (running, twisting, rotating) gives the character personality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movement helps the character tell a story and gives the animation a purpose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r>
              <a:rPr lang="en-US" sz="1600" dirty="0" smtClean="0"/>
              <a:t>Important control mechanisms we use in this session:</a:t>
            </a:r>
          </a:p>
          <a:p>
            <a:endParaRPr lang="en-US" sz="1600" dirty="0"/>
          </a:p>
          <a:p>
            <a:r>
              <a:rPr lang="en-US" sz="1600" dirty="0" smtClean="0"/>
              <a:t>**loop -&gt; repeating a movement or series of movements a couple of times or forever (using ‘if’, ‘repeat’ &amp; ‘forever’ statements)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**nested loop -&gt; a loop inside another loop</a:t>
            </a:r>
          </a:p>
          <a:p>
            <a:endParaRPr lang="en-US" sz="1600" dirty="0"/>
          </a:p>
          <a:p>
            <a:r>
              <a:rPr lang="en-US" sz="1600" dirty="0" smtClean="0"/>
              <a:t>**event recognition -&gt; telling the computer to watch for an action (mouse click, button pressed) and then respond</a:t>
            </a:r>
            <a:endParaRPr lang="en-US" sz="1600" dirty="0"/>
          </a:p>
        </p:txBody>
      </p:sp>
      <p:pic>
        <p:nvPicPr>
          <p:cNvPr id="1026" name="Picture 2" descr="C:\Users\krusniak\Desktop\Scratch2_Hamdard\Ste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4" y="184666"/>
            <a:ext cx="308991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usniak\Desktop\Scratch2_Hamdard\Ste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4" y="3733800"/>
            <a:ext cx="3093720" cy="27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1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</a:t>
            </a:r>
            <a:endParaRPr lang="en-US" dirty="0"/>
          </a:p>
        </p:txBody>
      </p:sp>
      <p:pic>
        <p:nvPicPr>
          <p:cNvPr id="2050" name="Picture 2" descr="C:\Users\krusniak\Desktop\Scratch2_Hamdard\Ste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6" y="3720152"/>
            <a:ext cx="309372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rusniak\Desktop\Scratch2_Hamdard\Ste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6" y="184666"/>
            <a:ext cx="3086100" cy="27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usniak\Desktop\Scratch2_Hamdard\Step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61" y="184666"/>
            <a:ext cx="3093720" cy="27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rusniak\Desktop\Scratch2_Hamdard\Step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61" y="3733800"/>
            <a:ext cx="309372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9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</a:t>
            </a:r>
            <a:endParaRPr lang="en-US" dirty="0"/>
          </a:p>
        </p:txBody>
      </p:sp>
      <p:pic>
        <p:nvPicPr>
          <p:cNvPr id="3074" name="Picture 2" descr="C:\Users\krusniak\Desktop\Scratch2_Hamdard\Step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1962"/>
            <a:ext cx="309372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usniak\Desktop\Scratch2_Hamdard\Step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99" y="3733800"/>
            <a:ext cx="309372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3</a:t>
            </a:fld>
            <a:endParaRPr lang="en-US"/>
          </a:p>
        </p:txBody>
      </p:sp>
      <p:pic>
        <p:nvPicPr>
          <p:cNvPr id="3076" name="Picture 4" descr="C:\Users\krusniak\Desktop\Scratch2_Hamdard\Scratch2_Part2_Ste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8710"/>
            <a:ext cx="3841016" cy="24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rusniak\Desktop\Scratch2_Hamdard\Scratch2_Part2_Ste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61977"/>
            <a:ext cx="3854353" cy="24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7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C:\Users\krusniak\Desktop\Scratch2_Hamdard\Scratch2_Part2_Ste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034"/>
            <a:ext cx="3851019" cy="24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rusniak\Desktop\Scratch2_Hamdard\Scratch2_Part2_Step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" y="3845257"/>
            <a:ext cx="3854353" cy="24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rusniak\Desktop\Scratch2_Hamdard\Scratch2_Part2_Step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035"/>
            <a:ext cx="3844351" cy="24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rusniak\Desktop\Scratch2_Hamdard\Scratch2_Part2_Step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45257"/>
            <a:ext cx="3854353" cy="24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9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 descr="C:\Users\krusniak\Desktop\Scratch2_Hamdard\Scratch2_Part2_Step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4" y="369332"/>
            <a:ext cx="3854353" cy="24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rusniak\Desktop\Scratch2_Hamdard\Scratch2_Part2_Step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0" y="3850943"/>
            <a:ext cx="3851019" cy="24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rusniak\Desktop\Scratch2_Hamdard\Scratch2_Part2_Step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32"/>
            <a:ext cx="3854353" cy="24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usniak\Desktop\Scratch2_Hamdard\Scratch2_Part2_Step10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0943"/>
            <a:ext cx="3851019" cy="24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1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K.Rusniak 07/13/12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C64E-E943-420B-A8F2-C5F75074C4B7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 descr="C:\Users\krusniak\Desktop\Scratch2_Hamdard\Scratch2_Part2_Step10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332"/>
            <a:ext cx="3854353" cy="24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rusniak\Desktop\Scratch2_Hamdard\Scratch2_Part2_Step10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7294"/>
            <a:ext cx="3854353" cy="24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2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148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Scratch Summer Session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Summer Session 2</dc:title>
  <dc:creator>Kathy Rusniak</dc:creator>
  <cp:lastModifiedBy>Kathy Rusniak</cp:lastModifiedBy>
  <cp:revision>6</cp:revision>
  <cp:lastPrinted>2012-07-13T22:01:54Z</cp:lastPrinted>
  <dcterms:created xsi:type="dcterms:W3CDTF">2012-07-13T20:32:35Z</dcterms:created>
  <dcterms:modified xsi:type="dcterms:W3CDTF">2012-07-13T22:04:17Z</dcterms:modified>
</cp:coreProperties>
</file>