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4572000" cy="6400800"/>
  <p:notesSz cx="4572000" cy="640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2"/>
    <p:restoredTop sz="94514"/>
  </p:normalViewPr>
  <p:slideViewPr>
    <p:cSldViewPr>
      <p:cViewPr>
        <p:scale>
          <a:sx n="140" d="100"/>
          <a:sy n="140" d="100"/>
        </p:scale>
        <p:origin x="312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589213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B9D5D-6B03-48BB-8E4E-C782A80AA296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14475" y="800100"/>
            <a:ext cx="1543050" cy="216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57200" y="3079750"/>
            <a:ext cx="3657600" cy="2520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589213" y="6080125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A1254-4D59-4DCB-851E-0F8A7C8CF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6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1254-4D59-4DCB-851E-0F8A7C8CFB4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43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A1254-4D59-4DCB-851E-0F8A7C8CFB4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3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FFF2CC"/>
                </a:solidFill>
                <a:latin typeface="Source Sans Pro Semibold"/>
                <a:cs typeface="Source Sans Pro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42646"/>
            <a:ext cx="291274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710" y="1943100"/>
            <a:ext cx="3002579" cy="348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F2CC"/>
                </a:solidFill>
                <a:latin typeface="Source Sans Pro Semibold"/>
                <a:cs typeface="Source Sans Pro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5.png"/><Relationship Id="rId7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7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5.png"/><Relationship Id="rId7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2.jpg"/><Relationship Id="rId10" Type="http://schemas.openxmlformats.org/officeDocument/2006/relationships/image" Target="../media/image75.png"/><Relationship Id="rId4" Type="http://schemas.openxmlformats.org/officeDocument/2006/relationships/image" Target="../media/image15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38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7199" y="5927725"/>
            <a:ext cx="9575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66781" y="5937250"/>
            <a:ext cx="80497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di</a:t>
            </a: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8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carte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DB813"/>
          </a:solidFill>
        </p:spPr>
        <p:txBody>
          <a:bodyPr wrap="square" lIns="0" tIns="0" rIns="0" bIns="0" rtlCol="0"/>
          <a:lstStyle/>
          <a:p>
            <a:endParaRPr b="1" dirty="0">
              <a:latin typeface="Gill Sans Ultra Bold" panose="020B0A02020104020203" pitchFamily="34" charset="7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1999" y="25399"/>
                </a:lnTo>
                <a:lnTo>
                  <a:pt x="4571999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33670" y="5125352"/>
            <a:ext cx="27046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FFFFFF"/>
                </a:solidFill>
                <a:latin typeface="Source Sans Pro"/>
                <a:cs typeface="Source Sans Pro"/>
              </a:rPr>
              <a:t>Fai vivere i tuoi personaggi con le animazioni</a:t>
            </a:r>
            <a:r>
              <a:rPr sz="1400" b="1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1400" dirty="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3931" y="1868793"/>
            <a:ext cx="1860948" cy="1391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929" y="1864042"/>
            <a:ext cx="1861185" cy="1399540"/>
          </a:xfrm>
          <a:custGeom>
            <a:avLst/>
            <a:gdLst/>
            <a:ahLst/>
            <a:cxnLst/>
            <a:rect l="l" t="t" r="r" b="b"/>
            <a:pathLst>
              <a:path w="1861185" h="1399539">
                <a:moveTo>
                  <a:pt x="170853" y="0"/>
                </a:moveTo>
                <a:lnTo>
                  <a:pt x="72078" y="2669"/>
                </a:lnTo>
                <a:lnTo>
                  <a:pt x="21356" y="21355"/>
                </a:lnTo>
                <a:lnTo>
                  <a:pt x="2669" y="72073"/>
                </a:lnTo>
                <a:lnTo>
                  <a:pt x="0" y="170840"/>
                </a:lnTo>
                <a:lnTo>
                  <a:pt x="0" y="1228115"/>
                </a:lnTo>
                <a:lnTo>
                  <a:pt x="2669" y="1326882"/>
                </a:lnTo>
                <a:lnTo>
                  <a:pt x="21356" y="1377600"/>
                </a:lnTo>
                <a:lnTo>
                  <a:pt x="72078" y="1396286"/>
                </a:lnTo>
                <a:lnTo>
                  <a:pt x="170853" y="1398955"/>
                </a:lnTo>
                <a:lnTo>
                  <a:pt x="1690103" y="1398955"/>
                </a:lnTo>
                <a:lnTo>
                  <a:pt x="1788877" y="1396286"/>
                </a:lnTo>
                <a:lnTo>
                  <a:pt x="1839599" y="1377600"/>
                </a:lnTo>
                <a:lnTo>
                  <a:pt x="1858286" y="1326882"/>
                </a:lnTo>
                <a:lnTo>
                  <a:pt x="1860956" y="1228115"/>
                </a:lnTo>
                <a:lnTo>
                  <a:pt x="1860956" y="170840"/>
                </a:lnTo>
                <a:lnTo>
                  <a:pt x="1858286" y="72073"/>
                </a:lnTo>
                <a:lnTo>
                  <a:pt x="1839599" y="21355"/>
                </a:lnTo>
                <a:lnTo>
                  <a:pt x="1788877" y="2669"/>
                </a:lnTo>
                <a:lnTo>
                  <a:pt x="1690103" y="0"/>
                </a:lnTo>
                <a:lnTo>
                  <a:pt x="170853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8686" y="3407422"/>
            <a:ext cx="1868712" cy="139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8683" y="3403474"/>
            <a:ext cx="1868805" cy="1403350"/>
          </a:xfrm>
          <a:custGeom>
            <a:avLst/>
            <a:gdLst/>
            <a:ahLst/>
            <a:cxnLst/>
            <a:rect l="l" t="t" r="r" b="b"/>
            <a:pathLst>
              <a:path w="1868805" h="1403350">
                <a:moveTo>
                  <a:pt x="171564" y="0"/>
                </a:moveTo>
                <a:lnTo>
                  <a:pt x="72378" y="2676"/>
                </a:lnTo>
                <a:lnTo>
                  <a:pt x="21445" y="21415"/>
                </a:lnTo>
                <a:lnTo>
                  <a:pt x="2680" y="72276"/>
                </a:lnTo>
                <a:lnTo>
                  <a:pt x="0" y="171323"/>
                </a:lnTo>
                <a:lnTo>
                  <a:pt x="0" y="1231519"/>
                </a:lnTo>
                <a:lnTo>
                  <a:pt x="2680" y="1330565"/>
                </a:lnTo>
                <a:lnTo>
                  <a:pt x="21445" y="1381426"/>
                </a:lnTo>
                <a:lnTo>
                  <a:pt x="72378" y="1400165"/>
                </a:lnTo>
                <a:lnTo>
                  <a:pt x="171564" y="1402842"/>
                </a:lnTo>
                <a:lnTo>
                  <a:pt x="1697151" y="1402842"/>
                </a:lnTo>
                <a:lnTo>
                  <a:pt x="1796337" y="1400165"/>
                </a:lnTo>
                <a:lnTo>
                  <a:pt x="1847270" y="1381426"/>
                </a:lnTo>
                <a:lnTo>
                  <a:pt x="1866035" y="1330565"/>
                </a:lnTo>
                <a:lnTo>
                  <a:pt x="1868716" y="1231519"/>
                </a:lnTo>
                <a:lnTo>
                  <a:pt x="1868716" y="171323"/>
                </a:lnTo>
                <a:lnTo>
                  <a:pt x="1866035" y="72276"/>
                </a:lnTo>
                <a:lnTo>
                  <a:pt x="1847270" y="21415"/>
                </a:lnTo>
                <a:lnTo>
                  <a:pt x="1796337" y="2676"/>
                </a:lnTo>
                <a:lnTo>
                  <a:pt x="1697151" y="0"/>
                </a:lnTo>
                <a:lnTo>
                  <a:pt x="17156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74747" y="3403474"/>
            <a:ext cx="1868716" cy="1400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4753" y="3403474"/>
            <a:ext cx="1868805" cy="1403350"/>
          </a:xfrm>
          <a:custGeom>
            <a:avLst/>
            <a:gdLst/>
            <a:ahLst/>
            <a:cxnLst/>
            <a:rect l="l" t="t" r="r" b="b"/>
            <a:pathLst>
              <a:path w="1868804" h="1403350">
                <a:moveTo>
                  <a:pt x="171564" y="0"/>
                </a:moveTo>
                <a:lnTo>
                  <a:pt x="72378" y="2676"/>
                </a:lnTo>
                <a:lnTo>
                  <a:pt x="21445" y="21415"/>
                </a:lnTo>
                <a:lnTo>
                  <a:pt x="2680" y="72276"/>
                </a:lnTo>
                <a:lnTo>
                  <a:pt x="0" y="171323"/>
                </a:lnTo>
                <a:lnTo>
                  <a:pt x="0" y="1231519"/>
                </a:lnTo>
                <a:lnTo>
                  <a:pt x="2680" y="1330565"/>
                </a:lnTo>
                <a:lnTo>
                  <a:pt x="21445" y="1381426"/>
                </a:lnTo>
                <a:lnTo>
                  <a:pt x="72378" y="1400165"/>
                </a:lnTo>
                <a:lnTo>
                  <a:pt x="171564" y="1402842"/>
                </a:lnTo>
                <a:lnTo>
                  <a:pt x="1697151" y="1402842"/>
                </a:lnTo>
                <a:lnTo>
                  <a:pt x="1796337" y="1400165"/>
                </a:lnTo>
                <a:lnTo>
                  <a:pt x="1847270" y="1381426"/>
                </a:lnTo>
                <a:lnTo>
                  <a:pt x="1866035" y="1330565"/>
                </a:lnTo>
                <a:lnTo>
                  <a:pt x="1868716" y="1231519"/>
                </a:lnTo>
                <a:lnTo>
                  <a:pt x="1868716" y="171323"/>
                </a:lnTo>
                <a:lnTo>
                  <a:pt x="1866035" y="72276"/>
                </a:lnTo>
                <a:lnTo>
                  <a:pt x="1847270" y="21415"/>
                </a:lnTo>
                <a:lnTo>
                  <a:pt x="1796337" y="2676"/>
                </a:lnTo>
                <a:lnTo>
                  <a:pt x="1697151" y="0"/>
                </a:lnTo>
                <a:lnTo>
                  <a:pt x="17156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2520" y="1865287"/>
            <a:ext cx="1860943" cy="1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82516" y="1864042"/>
            <a:ext cx="1861185" cy="1399540"/>
          </a:xfrm>
          <a:custGeom>
            <a:avLst/>
            <a:gdLst/>
            <a:ahLst/>
            <a:cxnLst/>
            <a:rect l="l" t="t" r="r" b="b"/>
            <a:pathLst>
              <a:path w="1861185" h="1399539">
                <a:moveTo>
                  <a:pt x="170853" y="0"/>
                </a:moveTo>
                <a:lnTo>
                  <a:pt x="72078" y="2669"/>
                </a:lnTo>
                <a:lnTo>
                  <a:pt x="21356" y="21355"/>
                </a:lnTo>
                <a:lnTo>
                  <a:pt x="2669" y="72073"/>
                </a:lnTo>
                <a:lnTo>
                  <a:pt x="0" y="170840"/>
                </a:lnTo>
                <a:lnTo>
                  <a:pt x="0" y="1228115"/>
                </a:lnTo>
                <a:lnTo>
                  <a:pt x="2669" y="1326882"/>
                </a:lnTo>
                <a:lnTo>
                  <a:pt x="21356" y="1377600"/>
                </a:lnTo>
                <a:lnTo>
                  <a:pt x="72078" y="1396286"/>
                </a:lnTo>
                <a:lnTo>
                  <a:pt x="170853" y="1398955"/>
                </a:lnTo>
                <a:lnTo>
                  <a:pt x="1690103" y="1398955"/>
                </a:lnTo>
                <a:lnTo>
                  <a:pt x="1788877" y="1396286"/>
                </a:lnTo>
                <a:lnTo>
                  <a:pt x="1839599" y="1377600"/>
                </a:lnTo>
                <a:lnTo>
                  <a:pt x="1858286" y="1326882"/>
                </a:lnTo>
                <a:lnTo>
                  <a:pt x="1860956" y="1228115"/>
                </a:lnTo>
                <a:lnTo>
                  <a:pt x="1860956" y="170840"/>
                </a:lnTo>
                <a:lnTo>
                  <a:pt x="1858286" y="72073"/>
                </a:lnTo>
                <a:lnTo>
                  <a:pt x="1839599" y="21355"/>
                </a:lnTo>
                <a:lnTo>
                  <a:pt x="1788877" y="2669"/>
                </a:lnTo>
                <a:lnTo>
                  <a:pt x="1690103" y="0"/>
                </a:lnTo>
                <a:lnTo>
                  <a:pt x="170853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6"/>
          <p:cNvSpPr txBox="1">
            <a:spLocks/>
          </p:cNvSpPr>
          <p:nvPr/>
        </p:nvSpPr>
        <p:spPr>
          <a:xfrm>
            <a:off x="1005782" y="854075"/>
            <a:ext cx="25609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R="5080" algn="ctr">
              <a:spcBef>
                <a:spcPts val="100"/>
              </a:spcBef>
            </a:pPr>
            <a:r>
              <a:rPr lang="it-IT" sz="2800" kern="0" dirty="0">
                <a:latin typeface="Burbank Big Rg Bk" pitchFamily="50" charset="0"/>
                <a:ea typeface="Helvetica Neue Condensed" panose="02000503000000020004" pitchFamily="2" charset="0"/>
                <a:cs typeface="Futura Condensed ExtraBold" panose="020B0602020204020303" pitchFamily="34" charset="-79"/>
              </a:rPr>
              <a:t>Anima un </a:t>
            </a:r>
            <a:r>
              <a:rPr lang="it-IT" sz="2800" kern="0" dirty="0" smtClean="0">
                <a:latin typeface="Burbank Big Rg Bk" pitchFamily="50" charset="0"/>
                <a:ea typeface="Helvetica Neue Condensed" panose="02000503000000020004" pitchFamily="2" charset="0"/>
                <a:cs typeface="Futura Condensed ExtraBold" panose="020B0602020204020303" pitchFamily="34" charset="-79"/>
              </a:rPr>
              <a:t>Personaggio</a:t>
            </a:r>
            <a:endParaRPr lang="it-IT" sz="2800" kern="0" dirty="0">
              <a:latin typeface="Burbank Big Rg Bk" pitchFamily="50" charset="0"/>
              <a:ea typeface="Helvetica Neue Condensed" panose="02000503000000020004" pitchFamily="2" charset="0"/>
              <a:cs typeface="Futura Condensed ExtraBold" panose="020B0602020204020303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7100"/>
            <a:ext cx="4572000" cy="1649095"/>
          </a:xfrm>
          <a:custGeom>
            <a:avLst/>
            <a:gdLst/>
            <a:ahLst/>
            <a:cxnLst/>
            <a:rect l="l" t="t" r="r" b="b"/>
            <a:pathLst>
              <a:path w="4572000" h="1649095">
                <a:moveTo>
                  <a:pt x="0" y="1648574"/>
                </a:moveTo>
                <a:lnTo>
                  <a:pt x="4572000" y="1648574"/>
                </a:lnTo>
                <a:lnTo>
                  <a:pt x="4572000" y="0"/>
                </a:lnTo>
                <a:lnTo>
                  <a:pt x="0" y="0"/>
                </a:lnTo>
                <a:lnTo>
                  <a:pt x="0" y="164857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75674"/>
            <a:ext cx="4572000" cy="1670050"/>
          </a:xfrm>
          <a:custGeom>
            <a:avLst/>
            <a:gdLst/>
            <a:ahLst/>
            <a:cxnLst/>
            <a:rect l="l" t="t" r="r" b="b"/>
            <a:pathLst>
              <a:path w="4572000" h="1670050">
                <a:moveTo>
                  <a:pt x="0" y="1669897"/>
                </a:moveTo>
                <a:lnTo>
                  <a:pt x="4572000" y="1669897"/>
                </a:lnTo>
                <a:lnTo>
                  <a:pt x="4572000" y="0"/>
                </a:lnTo>
                <a:lnTo>
                  <a:pt x="0" y="0"/>
                </a:lnTo>
                <a:lnTo>
                  <a:pt x="0" y="166989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56297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3425190" cy="5661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dirty="0">
                <a:latin typeface="Burbank Big Rg Bk" pitchFamily="50" charset="0"/>
              </a:rPr>
              <a:t>Scivola da Qua a Là</a:t>
            </a:r>
            <a:br>
              <a:rPr lang="it-IT" sz="2400" dirty="0">
                <a:latin typeface="Burbank Big Rg Bk" pitchFamily="50" charset="0"/>
              </a:rPr>
            </a:b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4100" y="145288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8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9761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97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2125" y="1558925"/>
            <a:ext cx="712457" cy="538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03306" y="2107079"/>
            <a:ext cx="3778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Nebula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1404" y="1561617"/>
            <a:ext cx="712470" cy="576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31167" y="2107079"/>
            <a:ext cx="57413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Rocketship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2236" y="3248151"/>
            <a:ext cx="14697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Imposta il punto di inizio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62454" y="3339204"/>
            <a:ext cx="718820" cy="114300"/>
          </a:xfrm>
          <a:custGeom>
            <a:avLst/>
            <a:gdLst/>
            <a:ahLst/>
            <a:cxnLst/>
            <a:rect l="l" t="t" r="r" b="b"/>
            <a:pathLst>
              <a:path w="718819" h="114300">
                <a:moveTo>
                  <a:pt x="718566" y="0"/>
                </a:moveTo>
                <a:lnTo>
                  <a:pt x="511695" y="114300"/>
                </a:lnTo>
                <a:lnTo>
                  <a:pt x="0" y="1143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092700"/>
            <a:ext cx="4572000" cy="1308100"/>
          </a:xfrm>
          <a:custGeom>
            <a:avLst/>
            <a:gdLst/>
            <a:ahLst/>
            <a:cxnLst/>
            <a:rect l="l" t="t" r="r" b="b"/>
            <a:pathLst>
              <a:path w="4572000" h="1308100">
                <a:moveTo>
                  <a:pt x="0" y="1308100"/>
                </a:moveTo>
                <a:lnTo>
                  <a:pt x="4572000" y="1308100"/>
                </a:lnTo>
                <a:lnTo>
                  <a:pt x="4572000" y="0"/>
                </a:lnTo>
                <a:lnTo>
                  <a:pt x="0" y="0"/>
                </a:lnTo>
                <a:lnTo>
                  <a:pt x="0" y="13081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5092700"/>
            <a:ext cx="4572000" cy="12700"/>
          </a:xfrm>
          <a:custGeom>
            <a:avLst/>
            <a:gdLst/>
            <a:ahLst/>
            <a:cxnLst/>
            <a:rect l="l" t="t" r="r" b="b"/>
            <a:pathLst>
              <a:path w="4572000" h="12700">
                <a:moveTo>
                  <a:pt x="0" y="12700"/>
                </a:moveTo>
                <a:lnTo>
                  <a:pt x="4572000" y="12700"/>
                </a:lnTo>
                <a:lnTo>
                  <a:pt x="457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887" y="5489498"/>
            <a:ext cx="817587" cy="643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5892" y="5489498"/>
            <a:ext cx="817880" cy="643890"/>
          </a:xfrm>
          <a:custGeom>
            <a:avLst/>
            <a:gdLst/>
            <a:ahLst/>
            <a:cxnLst/>
            <a:rect l="l" t="t" r="r" b="b"/>
            <a:pathLst>
              <a:path w="817880" h="643889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567537"/>
                </a:lnTo>
                <a:lnTo>
                  <a:pt x="1190" y="611590"/>
                </a:lnTo>
                <a:lnTo>
                  <a:pt x="9525" y="634212"/>
                </a:lnTo>
                <a:lnTo>
                  <a:pt x="32146" y="642546"/>
                </a:lnTo>
                <a:lnTo>
                  <a:pt x="76200" y="643737"/>
                </a:lnTo>
                <a:lnTo>
                  <a:pt x="741387" y="643737"/>
                </a:lnTo>
                <a:lnTo>
                  <a:pt x="785441" y="642546"/>
                </a:lnTo>
                <a:lnTo>
                  <a:pt x="808062" y="634212"/>
                </a:lnTo>
                <a:lnTo>
                  <a:pt x="816397" y="611590"/>
                </a:lnTo>
                <a:lnTo>
                  <a:pt x="817587" y="567537"/>
                </a:lnTo>
                <a:lnTo>
                  <a:pt x="817587" y="76199"/>
                </a:lnTo>
                <a:lnTo>
                  <a:pt x="816397" y="32146"/>
                </a:lnTo>
                <a:lnTo>
                  <a:pt x="808062" y="9524"/>
                </a:lnTo>
                <a:lnTo>
                  <a:pt x="785441" y="1190"/>
                </a:lnTo>
                <a:lnTo>
                  <a:pt x="74138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6146" y="5735851"/>
            <a:ext cx="107657" cy="118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000" y="309183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09028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9028"/>
                </a:lnTo>
                <a:lnTo>
                  <a:pt x="1190" y="453082"/>
                </a:lnTo>
                <a:lnTo>
                  <a:pt x="9525" y="475703"/>
                </a:lnTo>
                <a:lnTo>
                  <a:pt x="32146" y="484038"/>
                </a:lnTo>
                <a:lnTo>
                  <a:pt x="76200" y="485228"/>
                </a:lnTo>
                <a:lnTo>
                  <a:pt x="409028" y="485228"/>
                </a:lnTo>
                <a:lnTo>
                  <a:pt x="453082" y="484038"/>
                </a:lnTo>
                <a:lnTo>
                  <a:pt x="475703" y="475703"/>
                </a:lnTo>
                <a:lnTo>
                  <a:pt x="484038" y="453082"/>
                </a:lnTo>
                <a:lnTo>
                  <a:pt x="485228" y="409028"/>
                </a:lnTo>
                <a:lnTo>
                  <a:pt x="485228" y="76200"/>
                </a:lnTo>
                <a:lnTo>
                  <a:pt x="484038" y="32146"/>
                </a:lnTo>
                <a:lnTo>
                  <a:pt x="475703" y="9525"/>
                </a:lnTo>
                <a:lnTo>
                  <a:pt x="453082" y="1190"/>
                </a:lnTo>
                <a:lnTo>
                  <a:pt x="409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010" y="3091827"/>
            <a:ext cx="485214" cy="3878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000" y="309183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9028"/>
                </a:lnTo>
                <a:lnTo>
                  <a:pt x="1190" y="453082"/>
                </a:lnTo>
                <a:lnTo>
                  <a:pt x="9525" y="475703"/>
                </a:lnTo>
                <a:lnTo>
                  <a:pt x="32146" y="484038"/>
                </a:lnTo>
                <a:lnTo>
                  <a:pt x="76200" y="485228"/>
                </a:lnTo>
                <a:lnTo>
                  <a:pt x="409028" y="485228"/>
                </a:lnTo>
                <a:lnTo>
                  <a:pt x="453082" y="484038"/>
                </a:lnTo>
                <a:lnTo>
                  <a:pt x="475703" y="475703"/>
                </a:lnTo>
                <a:lnTo>
                  <a:pt x="484038" y="453082"/>
                </a:lnTo>
                <a:lnTo>
                  <a:pt x="485228" y="409028"/>
                </a:lnTo>
                <a:lnTo>
                  <a:pt x="485228" y="76200"/>
                </a:lnTo>
                <a:lnTo>
                  <a:pt x="484038" y="32146"/>
                </a:lnTo>
                <a:lnTo>
                  <a:pt x="475703" y="9525"/>
                </a:lnTo>
                <a:lnTo>
                  <a:pt x="453082" y="1190"/>
                </a:lnTo>
                <a:lnTo>
                  <a:pt x="4090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40860" y="3435994"/>
            <a:ext cx="36551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00" spc="-95" dirty="0" err="1">
                <a:solidFill>
                  <a:srgbClr val="636466"/>
                </a:solidFill>
                <a:latin typeface="Source Sans Pro"/>
                <a:cs typeface="Source Sans Pro"/>
              </a:rPr>
              <a:t>Rocketship</a:t>
            </a:r>
            <a:endParaRPr lang="en-US" sz="700" dirty="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4245571"/>
            <a:ext cx="4572000" cy="847725"/>
          </a:xfrm>
          <a:custGeom>
            <a:avLst/>
            <a:gdLst/>
            <a:ahLst/>
            <a:cxnLst/>
            <a:rect l="l" t="t" r="r" b="b"/>
            <a:pathLst>
              <a:path w="4572000" h="847725">
                <a:moveTo>
                  <a:pt x="0" y="847128"/>
                </a:moveTo>
                <a:lnTo>
                  <a:pt x="4572000" y="847128"/>
                </a:lnTo>
                <a:lnTo>
                  <a:pt x="4572000" y="0"/>
                </a:lnTo>
                <a:lnTo>
                  <a:pt x="0" y="0"/>
                </a:lnTo>
                <a:lnTo>
                  <a:pt x="0" y="84712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5080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423288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59791" y="4651375"/>
            <a:ext cx="469386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9791" y="4651375"/>
            <a:ext cx="469900" cy="265430"/>
          </a:xfrm>
          <a:custGeom>
            <a:avLst/>
            <a:gdLst/>
            <a:ahLst/>
            <a:cxnLst/>
            <a:rect l="l" t="t" r="r" b="b"/>
            <a:pathLst>
              <a:path w="469900" h="26542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88976"/>
                </a:lnTo>
                <a:lnTo>
                  <a:pt x="1190" y="233029"/>
                </a:lnTo>
                <a:lnTo>
                  <a:pt x="9525" y="255651"/>
                </a:lnTo>
                <a:lnTo>
                  <a:pt x="32146" y="263985"/>
                </a:lnTo>
                <a:lnTo>
                  <a:pt x="76200" y="265176"/>
                </a:lnTo>
                <a:lnTo>
                  <a:pt x="393192" y="265176"/>
                </a:lnTo>
                <a:lnTo>
                  <a:pt x="437245" y="263985"/>
                </a:lnTo>
                <a:lnTo>
                  <a:pt x="459867" y="255651"/>
                </a:lnTo>
                <a:lnTo>
                  <a:pt x="468201" y="233029"/>
                </a:lnTo>
                <a:lnTo>
                  <a:pt x="469392" y="188976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0800" y="478396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7765" y="3352376"/>
            <a:ext cx="3181835" cy="2830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7060" marR="83185">
              <a:lnSpc>
                <a:spcPct val="111100"/>
              </a:lnSpc>
              <a:spcBef>
                <a:spcPts val="100"/>
              </a:spcBef>
            </a:pPr>
            <a:endParaRPr lang="it-IT" sz="900" b="1" spc="-5" dirty="0">
              <a:solidFill>
                <a:srgbClr val="636466"/>
              </a:solidFill>
              <a:latin typeface="Source Sans Pro Semibold"/>
              <a:cs typeface="Source Sans Pro Semibold"/>
            </a:endParaRPr>
          </a:p>
          <a:p>
            <a:pPr marL="1877060" marR="83185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altro punto dove vuoi scivolare.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877060">
              <a:lnSpc>
                <a:spcPct val="100000"/>
              </a:lnSpc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Imposta il punto di arrivo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lang="it-IT" sz="900" b="1" dirty="0" smtClean="0">
              <a:solidFill>
                <a:srgbClr val="636466"/>
              </a:solidFill>
              <a:latin typeface="Source Sans Pro Semibold"/>
              <a:cs typeface="Source Sans Pro Semibold"/>
            </a:endParaRPr>
          </a:p>
          <a:p>
            <a:pPr marL="1877060">
              <a:lnSpc>
                <a:spcPct val="100000"/>
              </a:lnSpc>
            </a:pPr>
            <a:endParaRPr sz="900" dirty="0">
              <a:latin typeface="Source Sans Pro Semibold"/>
              <a:cs typeface="Source Sans Pro Semibold"/>
            </a:endParaRPr>
          </a:p>
          <a:p>
            <a:pPr marR="837565" algn="ctr">
              <a:lnSpc>
                <a:spcPct val="100000"/>
              </a:lnSpc>
              <a:spcBef>
                <a:spcPts val="73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dirty="0">
              <a:latin typeface="Burbank Big Rg Bk" pitchFamily="50" charset="0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</a:t>
            </a:r>
            <a:b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</a:b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per iniziare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lang="it-IT"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R="845185" algn="ctr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lang="it-IT" sz="1400" dirty="0">
              <a:latin typeface="Burbank Big Rg Bk" pitchFamily="50" charset="0"/>
              <a:cs typeface="Book Antiqua"/>
            </a:endParaRPr>
          </a:p>
          <a:p>
            <a:pPr marL="1581150" marR="5080">
              <a:lnSpc>
                <a:spcPct val="111100"/>
              </a:lnSpc>
              <a:spcBef>
                <a:spcPts val="136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Quando muovi uno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, la sua posizione x e y si aggiorna automaticamente nella lista dei  blocchi a sinistra.</a:t>
            </a:r>
          </a:p>
        </p:txBody>
      </p:sp>
      <p:sp>
        <p:nvSpPr>
          <p:cNvPr id="52" name="object 15"/>
          <p:cNvSpPr txBox="1"/>
          <p:nvPr/>
        </p:nvSpPr>
        <p:spPr>
          <a:xfrm>
            <a:off x="1086656" y="2655736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3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2447461" y="2096885"/>
            <a:ext cx="116079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7" name="object 24"/>
          <p:cNvSpPr txBox="1"/>
          <p:nvPr/>
        </p:nvSpPr>
        <p:spPr>
          <a:xfrm>
            <a:off x="247034" y="2100579"/>
            <a:ext cx="990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2" y="2907274"/>
            <a:ext cx="1979339" cy="127580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859791" y="3657023"/>
            <a:ext cx="222004" cy="45719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676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3594" y="3953699"/>
            <a:ext cx="175141" cy="45719"/>
          </a:xfrm>
          <a:custGeom>
            <a:avLst/>
            <a:gdLst/>
            <a:ahLst/>
            <a:cxnLst/>
            <a:rect l="l" t="t" r="r" b="b"/>
            <a:pathLst>
              <a:path w="274319" h="38100">
                <a:moveTo>
                  <a:pt x="274066" y="38100"/>
                </a:moveTo>
                <a:lnTo>
                  <a:pt x="144246" y="0"/>
                </a:ln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92" y="5477380"/>
            <a:ext cx="1448043" cy="692346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324100" y="5589981"/>
            <a:ext cx="360679" cy="436245"/>
          </a:xfrm>
          <a:custGeom>
            <a:avLst/>
            <a:gdLst/>
            <a:ahLst/>
            <a:cxnLst/>
            <a:rect l="l" t="t" r="r" b="b"/>
            <a:pathLst>
              <a:path w="441960" h="436245">
                <a:moveTo>
                  <a:pt x="0" y="0"/>
                </a:moveTo>
                <a:lnTo>
                  <a:pt x="441452" y="0"/>
                </a:lnTo>
                <a:lnTo>
                  <a:pt x="441744" y="435825"/>
                </a:lnTo>
                <a:lnTo>
                  <a:pt x="321348" y="435825"/>
                </a:lnTo>
              </a:path>
            </a:pathLst>
          </a:custGeom>
          <a:ln w="1015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8844" y="5738747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07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DancDancee  </a:t>
            </a:r>
            <a:r>
              <a:rPr sz="1100" b="1" spc="-365" dirty="0">
                <a:solidFill>
                  <a:srgbClr val="FFFFFF"/>
                </a:solidFill>
                <a:latin typeface="Source Sans Pro"/>
                <a:cs typeface="Source Sans Pro"/>
              </a:rPr>
              <a:t>PParty!arty!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98107" y="355600"/>
            <a:ext cx="2976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Come Camminare</a:t>
            </a:r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8514" y="1219200"/>
            <a:ext cx="25939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 quando cammina o corre.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2428" y="18643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2428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2428" y="37217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2428" y="37217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1385"/>
          </a:xfrm>
          <a:custGeom>
            <a:avLst/>
            <a:gdLst/>
            <a:ahLst/>
            <a:cxnLst/>
            <a:rect l="l" t="t" r="r" b="b"/>
            <a:pathLst>
              <a:path w="4572000" h="921385">
                <a:moveTo>
                  <a:pt x="0" y="920762"/>
                </a:moveTo>
                <a:lnTo>
                  <a:pt x="4572000" y="920762"/>
                </a:lnTo>
                <a:lnTo>
                  <a:pt x="4572000" y="0"/>
                </a:lnTo>
                <a:lnTo>
                  <a:pt x="0" y="0"/>
                </a:lnTo>
                <a:lnTo>
                  <a:pt x="0" y="920762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3300" y="4844211"/>
            <a:ext cx="2298700" cy="1557020"/>
          </a:xfrm>
          <a:custGeom>
            <a:avLst/>
            <a:gdLst/>
            <a:ahLst/>
            <a:cxnLst/>
            <a:rect l="l" t="t" r="r" b="b"/>
            <a:pathLst>
              <a:path w="2298700" h="1557020">
                <a:moveTo>
                  <a:pt x="0" y="1556588"/>
                </a:moveTo>
                <a:lnTo>
                  <a:pt x="2298700" y="1556588"/>
                </a:lnTo>
                <a:lnTo>
                  <a:pt x="2298700" y="0"/>
                </a:lnTo>
                <a:lnTo>
                  <a:pt x="0" y="0"/>
                </a:lnTo>
                <a:lnTo>
                  <a:pt x="0" y="15565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44211"/>
            <a:ext cx="2273300" cy="1557020"/>
          </a:xfrm>
          <a:custGeom>
            <a:avLst/>
            <a:gdLst/>
            <a:ahLst/>
            <a:cxnLst/>
            <a:rect l="l" t="t" r="r" b="b"/>
            <a:pathLst>
              <a:path w="2273300" h="1557020">
                <a:moveTo>
                  <a:pt x="0" y="1556588"/>
                </a:moveTo>
                <a:lnTo>
                  <a:pt x="2273300" y="1556588"/>
                </a:lnTo>
                <a:lnTo>
                  <a:pt x="2273300" y="0"/>
                </a:lnTo>
                <a:lnTo>
                  <a:pt x="0" y="0"/>
                </a:lnTo>
                <a:lnTo>
                  <a:pt x="0" y="155658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81296"/>
            <a:ext cx="2273300" cy="1619885"/>
          </a:xfrm>
          <a:custGeom>
            <a:avLst/>
            <a:gdLst/>
            <a:ahLst/>
            <a:cxnLst/>
            <a:rect l="l" t="t" r="r" b="b"/>
            <a:pathLst>
              <a:path w="2273300" h="1619885">
                <a:moveTo>
                  <a:pt x="2273300" y="1619503"/>
                </a:moveTo>
                <a:lnTo>
                  <a:pt x="227330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48514" y="908494"/>
            <a:ext cx="4572000" cy="1542415"/>
          </a:xfrm>
          <a:custGeom>
            <a:avLst/>
            <a:gdLst/>
            <a:ahLst/>
            <a:cxnLst/>
            <a:rect l="l" t="t" r="r" b="b"/>
            <a:pathLst>
              <a:path w="4572000" h="1542414">
                <a:moveTo>
                  <a:pt x="0" y="1542034"/>
                </a:moveTo>
                <a:lnTo>
                  <a:pt x="4572000" y="1542034"/>
                </a:lnTo>
                <a:lnTo>
                  <a:pt x="4572000" y="0"/>
                </a:lnTo>
                <a:lnTo>
                  <a:pt x="0" y="0"/>
                </a:lnTo>
                <a:lnTo>
                  <a:pt x="0" y="154203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62796"/>
            <a:ext cx="4572000" cy="2381885"/>
          </a:xfrm>
          <a:custGeom>
            <a:avLst/>
            <a:gdLst/>
            <a:ahLst/>
            <a:cxnLst/>
            <a:rect l="l" t="t" r="r" b="b"/>
            <a:pathLst>
              <a:path w="4572000" h="2381885">
                <a:moveTo>
                  <a:pt x="0" y="2381415"/>
                </a:moveTo>
                <a:lnTo>
                  <a:pt x="4572000" y="2381415"/>
                </a:lnTo>
                <a:lnTo>
                  <a:pt x="4572000" y="0"/>
                </a:lnTo>
                <a:lnTo>
                  <a:pt x="0" y="0"/>
                </a:lnTo>
                <a:lnTo>
                  <a:pt x="0" y="238141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31499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5008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2554605" cy="5661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dirty="0">
                <a:latin typeface="Burbank Big Rg Bk" pitchFamily="50" charset="0"/>
              </a:rPr>
              <a:t>Come Camminare</a:t>
            </a:r>
            <a:r>
              <a:rPr lang="it-IT" sz="2400" spc="-155" dirty="0"/>
              <a:t/>
            </a:r>
            <a:br>
              <a:rPr lang="it-IT" sz="2400" spc="-155" dirty="0"/>
            </a:b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70100" y="140208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8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73400" y="1478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3400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11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8125" y="1431925"/>
            <a:ext cx="712457" cy="538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811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58094" y="1980079"/>
            <a:ext cx="37067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Jungle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9862" y="1478165"/>
            <a:ext cx="412391" cy="4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858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1879" y="1422400"/>
            <a:ext cx="731520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32804" y="1994588"/>
            <a:ext cx="68966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636466"/>
                </a:solidFill>
                <a:latin typeface="Source Sans Pro"/>
                <a:cs typeface="Source Sans Pro"/>
              </a:rPr>
              <a:t>Unicorn</a:t>
            </a:r>
            <a:r>
              <a:rPr sz="700" spc="-40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700" spc="-5" dirty="0">
                <a:solidFill>
                  <a:srgbClr val="636466"/>
                </a:solidFill>
                <a:latin typeface="Source Sans Pro"/>
                <a:cs typeface="Source Sans Pro"/>
              </a:rPr>
              <a:t>Running</a:t>
            </a:r>
            <a:endParaRPr sz="700" dirty="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6504" y="3056905"/>
            <a:ext cx="503123" cy="514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5912" y="3447559"/>
            <a:ext cx="464305" cy="82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solidFill>
                  <a:srgbClr val="636466"/>
                </a:solidFill>
                <a:latin typeface="Source Sans Pro"/>
                <a:cs typeface="Source Sans Pro"/>
              </a:rPr>
              <a:t>Unicorn</a:t>
            </a:r>
            <a:r>
              <a:rPr sz="450" spc="-2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450" spc="-5" dirty="0">
                <a:solidFill>
                  <a:srgbClr val="636466"/>
                </a:solidFill>
                <a:latin typeface="Source Sans Pro"/>
                <a:cs typeface="Source Sans Pro"/>
              </a:rPr>
              <a:t>Running</a:t>
            </a:r>
            <a:endParaRPr sz="450" dirty="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9966" y="4921250"/>
            <a:ext cx="836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55294" y="5698871"/>
            <a:ext cx="1588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01923" y="5327281"/>
            <a:ext cx="469391" cy="265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1923" y="5327277"/>
            <a:ext cx="469900" cy="265430"/>
          </a:xfrm>
          <a:custGeom>
            <a:avLst/>
            <a:gdLst/>
            <a:ahLst/>
            <a:cxnLst/>
            <a:rect l="l" t="t" r="r" b="b"/>
            <a:pathLst>
              <a:path w="469900" h="26542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88976"/>
                </a:lnTo>
                <a:lnTo>
                  <a:pt x="1190" y="233029"/>
                </a:lnTo>
                <a:lnTo>
                  <a:pt x="9525" y="255651"/>
                </a:lnTo>
                <a:lnTo>
                  <a:pt x="32146" y="263985"/>
                </a:lnTo>
                <a:lnTo>
                  <a:pt x="76200" y="265176"/>
                </a:lnTo>
                <a:lnTo>
                  <a:pt x="393192" y="265176"/>
                </a:lnTo>
                <a:lnTo>
                  <a:pt x="437245" y="263985"/>
                </a:lnTo>
                <a:lnTo>
                  <a:pt x="459867" y="255651"/>
                </a:lnTo>
                <a:lnTo>
                  <a:pt x="468201" y="233029"/>
                </a:lnTo>
                <a:lnTo>
                  <a:pt x="469392" y="188976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51281" y="4921250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1790" y="5683630"/>
            <a:ext cx="1629410" cy="465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Se vuoi andare più piano, inserisci un blocco «attendi» dentro al ciclo «ripeti».</a:t>
            </a:r>
          </a:p>
        </p:txBody>
      </p:sp>
      <p:sp>
        <p:nvSpPr>
          <p:cNvPr id="39" name="object 15"/>
          <p:cNvSpPr txBox="1"/>
          <p:nvPr/>
        </p:nvSpPr>
        <p:spPr>
          <a:xfrm>
            <a:off x="1086656" y="25908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40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41" name="object 17"/>
          <p:cNvSpPr txBox="1"/>
          <p:nvPr/>
        </p:nvSpPr>
        <p:spPr>
          <a:xfrm>
            <a:off x="2286000" y="2072377"/>
            <a:ext cx="12749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 che cammina o corre.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247034" y="2210877"/>
            <a:ext cx="104836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2" y="2887894"/>
            <a:ext cx="1440656" cy="16764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3" y="5184858"/>
            <a:ext cx="1183958" cy="4767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DancDancee  </a:t>
            </a:r>
            <a:r>
              <a:rPr sz="1100" b="1" spc="-365" dirty="0">
                <a:solidFill>
                  <a:srgbClr val="FFFFFF"/>
                </a:solidFill>
                <a:latin typeface="Source Sans Pro"/>
                <a:cs typeface="Source Sans Pro"/>
              </a:rPr>
              <a:t>PParty!arty!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20685" y="369316"/>
            <a:ext cx="22269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Vola Qua e Là</a:t>
            </a: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4827" y="1233112"/>
            <a:ext cx="2532765" cy="45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 indent="-372110">
              <a:lnSpc>
                <a:spcPct val="125000"/>
              </a:lnSpc>
              <a:spcBef>
                <a:spcPts val="100"/>
              </a:spcBef>
            </a:pPr>
            <a:r>
              <a:rPr lang="it-IT" sz="12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muovere le ali del personaggio mentre si sposta sullo stage</a:t>
            </a:r>
            <a:r>
              <a:rPr sz="12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6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2428" y="19405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2428" y="19405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2428" y="37979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2428" y="37979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1633220"/>
          </a:xfrm>
          <a:custGeom>
            <a:avLst/>
            <a:gdLst/>
            <a:ahLst/>
            <a:cxnLst/>
            <a:rect l="l" t="t" r="r" b="b"/>
            <a:pathLst>
              <a:path w="4572000" h="1633220">
                <a:moveTo>
                  <a:pt x="0" y="1633194"/>
                </a:moveTo>
                <a:lnTo>
                  <a:pt x="4572000" y="1633194"/>
                </a:lnTo>
                <a:lnTo>
                  <a:pt x="4572000" y="0"/>
                </a:lnTo>
                <a:lnTo>
                  <a:pt x="0" y="0"/>
                </a:lnTo>
                <a:lnTo>
                  <a:pt x="0" y="163319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53944"/>
            <a:ext cx="4572000" cy="2856865"/>
          </a:xfrm>
          <a:custGeom>
            <a:avLst/>
            <a:gdLst/>
            <a:ahLst/>
            <a:cxnLst/>
            <a:rect l="l" t="t" r="r" b="b"/>
            <a:pathLst>
              <a:path w="4572000" h="2856865">
                <a:moveTo>
                  <a:pt x="0" y="2856255"/>
                </a:moveTo>
                <a:lnTo>
                  <a:pt x="4572000" y="2856255"/>
                </a:lnTo>
                <a:lnTo>
                  <a:pt x="4572000" y="0"/>
                </a:lnTo>
                <a:lnTo>
                  <a:pt x="0" y="0"/>
                </a:lnTo>
                <a:lnTo>
                  <a:pt x="0" y="28562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54123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1999" y="25400"/>
                </a:lnTo>
                <a:lnTo>
                  <a:pt x="457199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0" y="1402080"/>
            <a:ext cx="0" cy="1054100"/>
          </a:xfrm>
          <a:custGeom>
            <a:avLst/>
            <a:gdLst/>
            <a:ahLst/>
            <a:cxnLst/>
            <a:rect l="l" t="t" r="r" b="b"/>
            <a:pathLst>
              <a:path h="1054100">
                <a:moveTo>
                  <a:pt x="0" y="0"/>
                </a:moveTo>
                <a:lnTo>
                  <a:pt x="0" y="10535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0898" y="2054039"/>
            <a:ext cx="1163933" cy="308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3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Parrot, 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o  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un altro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che vola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3400" y="1478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3400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811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125" y="1431925"/>
            <a:ext cx="712457" cy="539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811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40414" y="1980079"/>
            <a:ext cx="4121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Can</a:t>
            </a: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y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on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5076" y="1478165"/>
            <a:ext cx="412394" cy="4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076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1404" y="1431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1404" y="1431925"/>
            <a:ext cx="712469" cy="613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1404" y="1431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51041" y="1983254"/>
            <a:ext cx="2546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636466"/>
                </a:solidFill>
                <a:latin typeface="Source Sans Pro"/>
                <a:cs typeface="Source Sans Pro"/>
              </a:rPr>
              <a:t>P</a:t>
            </a:r>
            <a:r>
              <a:rPr sz="700" spc="-5" dirty="0">
                <a:solidFill>
                  <a:srgbClr val="636466"/>
                </a:solidFill>
                <a:latin typeface="Source Sans Pro"/>
                <a:cs typeface="Source Sans Pro"/>
              </a:rPr>
              <a:t>ar</a:t>
            </a:r>
            <a:r>
              <a:rPr sz="700" spc="-15" dirty="0">
                <a:solidFill>
                  <a:srgbClr val="636466"/>
                </a:solidFill>
                <a:latin typeface="Source Sans Pro"/>
                <a:cs typeface="Source Sans Pro"/>
              </a:rPr>
              <a:t>ro</a:t>
            </a:r>
            <a:r>
              <a:rPr sz="700" dirty="0">
                <a:solidFill>
                  <a:srgbClr val="636466"/>
                </a:solidFill>
                <a:latin typeface="Source Sans Pro"/>
                <a:cs typeface="Source Sans Pro"/>
              </a:rPr>
              <a:t>t</a:t>
            </a:r>
            <a:endParaRPr sz="7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1892300" cy="5661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dirty="0">
                <a:latin typeface="Burbank Big Rg Bk" pitchFamily="50" charset="0"/>
              </a:rPr>
              <a:t>Vola Qua e Là</a:t>
            </a:r>
            <a:r>
              <a:rPr lang="it-IT" sz="2400" spc="-125" dirty="0"/>
              <a:t/>
            </a:r>
            <a:br>
              <a:rPr lang="it-IT" sz="2400" spc="-125" dirty="0"/>
            </a:b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5410200"/>
            <a:ext cx="4572000" cy="990600"/>
          </a:xfrm>
          <a:custGeom>
            <a:avLst/>
            <a:gdLst/>
            <a:ahLst/>
            <a:cxnLst/>
            <a:rect l="l" t="t" r="r" b="b"/>
            <a:pathLst>
              <a:path w="4572000" h="990600">
                <a:moveTo>
                  <a:pt x="0" y="990600"/>
                </a:moveTo>
                <a:lnTo>
                  <a:pt x="4572000" y="990600"/>
                </a:lnTo>
                <a:lnTo>
                  <a:pt x="4572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397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00" y="3452002"/>
            <a:ext cx="0" cy="1838960"/>
          </a:xfrm>
          <a:custGeom>
            <a:avLst/>
            <a:gdLst/>
            <a:ahLst/>
            <a:cxnLst/>
            <a:rect l="l" t="t" r="r" b="b"/>
            <a:pathLst>
              <a:path h="1838960">
                <a:moveTo>
                  <a:pt x="0" y="0"/>
                </a:moveTo>
                <a:lnTo>
                  <a:pt x="0" y="18389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3000" y="4021544"/>
            <a:ext cx="660400" cy="186055"/>
          </a:xfrm>
          <a:custGeom>
            <a:avLst/>
            <a:gdLst/>
            <a:ahLst/>
            <a:cxnLst/>
            <a:rect l="l" t="t" r="r" b="b"/>
            <a:pathLst>
              <a:path w="660400" h="186054">
                <a:moveTo>
                  <a:pt x="660145" y="0"/>
                </a:moveTo>
                <a:lnTo>
                  <a:pt x="660145" y="185712"/>
                </a:lnTo>
                <a:lnTo>
                  <a:pt x="0" y="1857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94034" y="5578356"/>
            <a:ext cx="1472966" cy="633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0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sz="1400" dirty="0">
              <a:latin typeface="Burbank Big Rg Bk" pitchFamily="50" charset="0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65653" y="5840476"/>
            <a:ext cx="456692" cy="257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65653" y="5840476"/>
            <a:ext cx="457200" cy="257175"/>
          </a:xfrm>
          <a:custGeom>
            <a:avLst/>
            <a:gdLst/>
            <a:ahLst/>
            <a:cxnLst/>
            <a:rect l="l" t="t" r="r" b="b"/>
            <a:pathLst>
              <a:path w="457200" h="257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80848"/>
                </a:lnTo>
                <a:lnTo>
                  <a:pt x="1190" y="224901"/>
                </a:lnTo>
                <a:lnTo>
                  <a:pt x="9525" y="247523"/>
                </a:lnTo>
                <a:lnTo>
                  <a:pt x="32146" y="255857"/>
                </a:lnTo>
                <a:lnTo>
                  <a:pt x="76200" y="257048"/>
                </a:lnTo>
                <a:lnTo>
                  <a:pt x="380492" y="257048"/>
                </a:lnTo>
                <a:lnTo>
                  <a:pt x="424545" y="255857"/>
                </a:lnTo>
                <a:lnTo>
                  <a:pt x="447167" y="247523"/>
                </a:lnTo>
                <a:lnTo>
                  <a:pt x="455501" y="224901"/>
                </a:lnTo>
                <a:lnTo>
                  <a:pt x="456692" y="180848"/>
                </a:lnTo>
                <a:lnTo>
                  <a:pt x="456692" y="76200"/>
                </a:lnTo>
                <a:lnTo>
                  <a:pt x="455501" y="32146"/>
                </a:lnTo>
                <a:lnTo>
                  <a:pt x="447167" y="9525"/>
                </a:lnTo>
                <a:lnTo>
                  <a:pt x="424545" y="1190"/>
                </a:lnTo>
                <a:lnTo>
                  <a:pt x="3804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 flipV="1">
            <a:off x="2514600" y="5968999"/>
            <a:ext cx="256758" cy="45719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44" name="object 24"/>
          <p:cNvSpPr txBox="1"/>
          <p:nvPr/>
        </p:nvSpPr>
        <p:spPr>
          <a:xfrm>
            <a:off x="247034" y="2100579"/>
            <a:ext cx="990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3719415"/>
            <a:ext cx="1762125" cy="90963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48915" y="4616001"/>
            <a:ext cx="13950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Imposta il punto di arrivo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28800" y="4415783"/>
            <a:ext cx="127000" cy="194310"/>
          </a:xfrm>
          <a:custGeom>
            <a:avLst/>
            <a:gdLst/>
            <a:ahLst/>
            <a:cxnLst/>
            <a:rect l="l" t="t" r="r" b="b"/>
            <a:pathLst>
              <a:path w="127000" h="194310">
                <a:moveTo>
                  <a:pt x="0" y="0"/>
                </a:moveTo>
                <a:lnTo>
                  <a:pt x="126580" y="0"/>
                </a:lnTo>
                <a:lnTo>
                  <a:pt x="126580" y="19419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484728"/>
            <a:ext cx="1438275" cy="17526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467100" y="4325276"/>
            <a:ext cx="10563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Scegline un altro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19500" y="4026142"/>
            <a:ext cx="228600" cy="173355"/>
          </a:xfrm>
          <a:custGeom>
            <a:avLst/>
            <a:gdLst/>
            <a:ahLst/>
            <a:cxnLst/>
            <a:rect l="l" t="t" r="r" b="b"/>
            <a:pathLst>
              <a:path w="228600" h="173354">
                <a:moveTo>
                  <a:pt x="228346" y="0"/>
                </a:moveTo>
                <a:lnTo>
                  <a:pt x="228346" y="173012"/>
                </a:lnTo>
                <a:lnTo>
                  <a:pt x="0" y="1730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9500" y="4495502"/>
            <a:ext cx="228600" cy="173355"/>
          </a:xfrm>
          <a:custGeom>
            <a:avLst/>
            <a:gdLst/>
            <a:ahLst/>
            <a:cxnLst/>
            <a:rect l="l" t="t" r="r" b="b"/>
            <a:pathLst>
              <a:path w="228600" h="173354">
                <a:moveTo>
                  <a:pt x="228346" y="0"/>
                </a:moveTo>
                <a:lnTo>
                  <a:pt x="228346" y="173012"/>
                </a:lnTo>
                <a:lnTo>
                  <a:pt x="0" y="1730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5899" y="2736850"/>
            <a:ext cx="4356101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589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lang="it-IT" sz="1400" b="1" dirty="0">
              <a:solidFill>
                <a:srgbClr val="939598"/>
              </a:solidFill>
              <a:latin typeface="Burbank Big Rg Bk" pitchFamily="50" charset="0"/>
              <a:cs typeface="Book Antiqua"/>
            </a:endParaRPr>
          </a:p>
          <a:p>
            <a:pPr marL="12700">
              <a:lnSpc>
                <a:spcPct val="100000"/>
              </a:lnSpc>
              <a:tabLst>
                <a:tab pos="2110105" algn="l"/>
              </a:tabLst>
            </a:pPr>
            <a:endParaRPr lang="it-IT" sz="1400" b="1" spc="10" dirty="0">
              <a:solidFill>
                <a:srgbClr val="00A1CB"/>
              </a:solidFill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tabLst>
                <a:tab pos="2110105" algn="l"/>
              </a:tabLst>
            </a:pPr>
            <a:r>
              <a:rPr lang="it-IT" sz="1400" b="1" spc="10" dirty="0">
                <a:solidFill>
                  <a:srgbClr val="00A1CB"/>
                </a:solidFill>
                <a:latin typeface="Source Sans Pro"/>
                <a:cs typeface="Source Sans Pro"/>
              </a:rPr>
              <a:t>Scivola attraverso 	Muovi le ali</a:t>
            </a:r>
          </a:p>
          <a:p>
            <a:pPr marL="12700">
              <a:lnSpc>
                <a:spcPct val="100000"/>
              </a:lnSpc>
              <a:tabLst>
                <a:tab pos="2110105" algn="l"/>
              </a:tabLst>
            </a:pPr>
            <a:r>
              <a:rPr lang="it-IT" sz="1400" b="1" spc="10" dirty="0">
                <a:solidFill>
                  <a:srgbClr val="00A1CB"/>
                </a:solidFill>
                <a:latin typeface="Source Sans Pro"/>
                <a:cs typeface="Source Sans Pro"/>
              </a:rPr>
              <a:t>lo schermo</a:t>
            </a:r>
            <a:endParaRPr sz="1400" dirty="0">
              <a:latin typeface="Source Sans Pro"/>
              <a:cs typeface="Source Sans Pro"/>
            </a:endParaRPr>
          </a:p>
          <a:p>
            <a:pPr marL="825500">
              <a:lnSpc>
                <a:spcPct val="100000"/>
              </a:lnSpc>
            </a:pPr>
            <a:endParaRPr lang="it-IT" sz="900" b="1" spc="-5" dirty="0">
              <a:solidFill>
                <a:srgbClr val="636466"/>
              </a:solidFill>
              <a:latin typeface="Source Sans Pro Semibold"/>
              <a:cs typeface="Source Sans Pro Semibold"/>
            </a:endParaRPr>
          </a:p>
          <a:p>
            <a:pPr marL="825500">
              <a:lnSpc>
                <a:spcPct val="100000"/>
              </a:lnSpc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  Imposta 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il punto </a:t>
            </a:r>
            <a:b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</a:b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 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 di 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partenza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                           	                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costume.</a:t>
            </a:r>
            <a:endParaRPr sz="9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DancDancee  </a:t>
            </a:r>
            <a:r>
              <a:rPr sz="1100" b="1" spc="-365" dirty="0">
                <a:solidFill>
                  <a:srgbClr val="FFFFFF"/>
                </a:solidFill>
                <a:latin typeface="Source Sans Pro"/>
                <a:cs typeface="Source Sans Pro"/>
              </a:rPr>
              <a:t>PParty!arty!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1404" y="355600"/>
            <a:ext cx="284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Come Parlare</a:t>
            </a: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2428" y="1263650"/>
            <a:ext cx="22804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parlare un personaggio.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7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2428" y="19405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2428" y="19405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2428" y="37979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2428" y="37979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224" y="4577966"/>
            <a:ext cx="88392" cy="140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8660" y="4577966"/>
            <a:ext cx="65130" cy="141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1385"/>
          </a:xfrm>
          <a:custGeom>
            <a:avLst/>
            <a:gdLst/>
            <a:ahLst/>
            <a:cxnLst/>
            <a:rect l="l" t="t" r="r" b="b"/>
            <a:pathLst>
              <a:path w="4572000" h="921385">
                <a:moveTo>
                  <a:pt x="0" y="920762"/>
                </a:moveTo>
                <a:lnTo>
                  <a:pt x="4572000" y="920762"/>
                </a:lnTo>
                <a:lnTo>
                  <a:pt x="4572000" y="0"/>
                </a:lnTo>
                <a:lnTo>
                  <a:pt x="0" y="0"/>
                </a:lnTo>
                <a:lnTo>
                  <a:pt x="0" y="920762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62"/>
            <a:ext cx="4572000" cy="2159000"/>
          </a:xfrm>
          <a:custGeom>
            <a:avLst/>
            <a:gdLst/>
            <a:ahLst/>
            <a:cxnLst/>
            <a:rect l="l" t="t" r="r" b="b"/>
            <a:pathLst>
              <a:path w="4572000" h="2159000">
                <a:moveTo>
                  <a:pt x="0" y="2158987"/>
                </a:moveTo>
                <a:lnTo>
                  <a:pt x="4572000" y="2158987"/>
                </a:lnTo>
                <a:lnTo>
                  <a:pt x="4572000" y="0"/>
                </a:lnTo>
                <a:lnTo>
                  <a:pt x="0" y="0"/>
                </a:lnTo>
                <a:lnTo>
                  <a:pt x="0" y="215898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79750"/>
            <a:ext cx="4572000" cy="2354580"/>
          </a:xfrm>
          <a:custGeom>
            <a:avLst/>
            <a:gdLst/>
            <a:ahLst/>
            <a:cxnLst/>
            <a:rect l="l" t="t" r="r" b="b"/>
            <a:pathLst>
              <a:path w="4572000" h="2354579">
                <a:moveTo>
                  <a:pt x="0" y="2354326"/>
                </a:moveTo>
                <a:lnTo>
                  <a:pt x="4572000" y="2354326"/>
                </a:lnTo>
                <a:lnTo>
                  <a:pt x="4572000" y="0"/>
                </a:lnTo>
                <a:lnTo>
                  <a:pt x="0" y="0"/>
                </a:lnTo>
                <a:lnTo>
                  <a:pt x="0" y="235432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67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34076"/>
            <a:ext cx="4572000" cy="967105"/>
          </a:xfrm>
          <a:custGeom>
            <a:avLst/>
            <a:gdLst/>
            <a:ahLst/>
            <a:cxnLst/>
            <a:rect l="l" t="t" r="r" b="b"/>
            <a:pathLst>
              <a:path w="4572000" h="967104">
                <a:moveTo>
                  <a:pt x="0" y="966724"/>
                </a:moveTo>
                <a:lnTo>
                  <a:pt x="4572000" y="966724"/>
                </a:lnTo>
                <a:lnTo>
                  <a:pt x="4572000" y="0"/>
                </a:lnTo>
                <a:lnTo>
                  <a:pt x="0" y="0"/>
                </a:lnTo>
                <a:lnTo>
                  <a:pt x="0" y="966724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2137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7850" y="1386839"/>
            <a:ext cx="0" cy="1573530"/>
          </a:xfrm>
          <a:custGeom>
            <a:avLst/>
            <a:gdLst/>
            <a:ahLst/>
            <a:cxnLst/>
            <a:rect l="l" t="t" r="r" b="b"/>
            <a:pathLst>
              <a:path h="1573530">
                <a:moveTo>
                  <a:pt x="0" y="0"/>
                </a:moveTo>
                <a:lnTo>
                  <a:pt x="0" y="1573415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328" y="1478165"/>
            <a:ext cx="412392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327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1116" y="1935479"/>
            <a:ext cx="106167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"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Penguin</a:t>
            </a:r>
            <a:r>
              <a:rPr sz="900" b="1" spc="-4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2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"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031" y="21812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360" y="2228111"/>
            <a:ext cx="469812" cy="529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031" y="21812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7634" y="2729379"/>
            <a:ext cx="5377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Penguin</a:t>
            </a:r>
            <a:r>
              <a:rPr sz="800" spc="-6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2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37839" y="1717872"/>
            <a:ext cx="1309371" cy="50129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5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«Costumi», per vedere gli altri costumi del tuo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7839" y="2418912"/>
            <a:ext cx="11976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(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Alcuni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hanno un solo costume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.)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2446020" cy="5661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dirty="0">
                <a:latin typeface="Burbank Big Rg Bk" pitchFamily="50" charset="0"/>
              </a:rPr>
              <a:t>Come parlare</a:t>
            </a:r>
            <a:br>
              <a:rPr lang="it-IT" sz="2400" dirty="0">
                <a:latin typeface="Burbank Big Rg Bk" pitchFamily="50" charset="0"/>
              </a:rPr>
            </a:b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66975" y="5919114"/>
            <a:ext cx="469391" cy="24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6975" y="5919113"/>
            <a:ext cx="469900" cy="243840"/>
          </a:xfrm>
          <a:custGeom>
            <a:avLst/>
            <a:gdLst/>
            <a:ahLst/>
            <a:cxnLst/>
            <a:rect l="l" t="t" r="r" b="b"/>
            <a:pathLst>
              <a:path w="469900" h="243839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167360"/>
                </a:lnTo>
                <a:lnTo>
                  <a:pt x="1190" y="211413"/>
                </a:lnTo>
                <a:lnTo>
                  <a:pt x="9525" y="234035"/>
                </a:lnTo>
                <a:lnTo>
                  <a:pt x="32146" y="242369"/>
                </a:lnTo>
                <a:lnTo>
                  <a:pt x="76200" y="243560"/>
                </a:lnTo>
                <a:lnTo>
                  <a:pt x="393192" y="243560"/>
                </a:lnTo>
                <a:lnTo>
                  <a:pt x="437245" y="242369"/>
                </a:lnTo>
                <a:lnTo>
                  <a:pt x="459867" y="234035"/>
                </a:lnTo>
                <a:lnTo>
                  <a:pt x="468201" y="211413"/>
                </a:lnTo>
                <a:lnTo>
                  <a:pt x="469392" y="167360"/>
                </a:lnTo>
                <a:lnTo>
                  <a:pt x="469392" y="76199"/>
                </a:lnTo>
                <a:lnTo>
                  <a:pt x="468201" y="32146"/>
                </a:lnTo>
                <a:lnTo>
                  <a:pt x="459867" y="9524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79943" y="5005639"/>
            <a:ext cx="2425700" cy="1212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2540" defTabSz="896938">
              <a:lnSpc>
                <a:spcPct val="111100"/>
              </a:lnSpc>
              <a:spcBef>
                <a:spcPts val="100"/>
              </a:spcBef>
            </a:pP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quello che vuoi far dire al tuo </a:t>
            </a:r>
            <a:r>
              <a:rPr lang="it-IT" sz="900" b="1" spc="-10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080000">
              <a:lnSpc>
                <a:spcPct val="100000"/>
              </a:lnSpc>
              <a:spcBef>
                <a:spcPts val="940"/>
              </a:spcBef>
            </a:pPr>
            <a:r>
              <a:rPr lang="it-IT" sz="1400" b="1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   PROVALO</a:t>
            </a:r>
            <a:endParaRPr lang="it-IT" sz="1400" dirty="0">
              <a:latin typeface="Burbank Big Rg Bk" pitchFamily="50" charset="0"/>
              <a:cs typeface="Book Antiqua"/>
            </a:endParaRPr>
          </a:p>
          <a:p>
            <a:pPr marL="982663">
              <a:lnSpc>
                <a:spcPct val="100000"/>
              </a:lnSpc>
              <a:spcBef>
                <a:spcPts val="94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la bandierina verde per iniziare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05000" y="3718702"/>
            <a:ext cx="0" cy="1623060"/>
          </a:xfrm>
          <a:custGeom>
            <a:avLst/>
            <a:gdLst/>
            <a:ahLst/>
            <a:cxnLst/>
            <a:rect l="l" t="t" r="r" b="b"/>
            <a:pathLst>
              <a:path h="1623060">
                <a:moveTo>
                  <a:pt x="0" y="0"/>
                </a:moveTo>
                <a:lnTo>
                  <a:pt x="0" y="16230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1284" y="3865650"/>
            <a:ext cx="9429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«Codice»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1086656" y="3200732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43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" y="3606757"/>
            <a:ext cx="657225" cy="26289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9" y="1379017"/>
            <a:ext cx="771525" cy="285750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23" y="1362277"/>
            <a:ext cx="878300" cy="149311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1" y="3624638"/>
            <a:ext cx="1765935" cy="169211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474722" y="3842168"/>
            <a:ext cx="10706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costume.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00400" y="4656356"/>
            <a:ext cx="13434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altro costume.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17276" y="4006179"/>
            <a:ext cx="268923" cy="503543"/>
          </a:xfrm>
          <a:custGeom>
            <a:avLst/>
            <a:gdLst/>
            <a:ahLst/>
            <a:cxnLst/>
            <a:rect l="l" t="t" r="r" b="b"/>
            <a:pathLst>
              <a:path w="228600" h="198754">
                <a:moveTo>
                  <a:pt x="228346" y="0"/>
                </a:moveTo>
                <a:lnTo>
                  <a:pt x="228346" y="198412"/>
                </a:lnTo>
                <a:lnTo>
                  <a:pt x="0" y="1984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9604" y="4812934"/>
            <a:ext cx="228600" cy="186055"/>
          </a:xfrm>
          <a:custGeom>
            <a:avLst/>
            <a:gdLst/>
            <a:ahLst/>
            <a:cxnLst/>
            <a:rect l="l" t="t" r="r" b="b"/>
            <a:pathLst>
              <a:path w="228600" h="186054">
                <a:moveTo>
                  <a:pt x="228346" y="0"/>
                </a:moveTo>
                <a:lnTo>
                  <a:pt x="228346" y="185712"/>
                </a:lnTo>
                <a:lnTo>
                  <a:pt x="0" y="1857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5" y="4021201"/>
            <a:ext cx="1640205" cy="89154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703580" y="4784749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232295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3185DBA0-E4C9-A547-8857-0ACA91C54778}"/>
              </a:ext>
            </a:extLst>
          </p:cNvPr>
          <p:cNvSpPr/>
          <p:nvPr/>
        </p:nvSpPr>
        <p:spPr>
          <a:xfrm rot="5400000" flipH="1">
            <a:off x="2722599" y="5875933"/>
            <a:ext cx="152401" cy="135331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232295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DancDancee  </a:t>
            </a:r>
            <a:r>
              <a:rPr sz="1100" b="1" spc="-365" dirty="0">
                <a:solidFill>
                  <a:srgbClr val="FFFFFF"/>
                </a:solidFill>
                <a:latin typeface="Source Sans Pro"/>
                <a:cs typeface="Source Sans Pro"/>
              </a:rPr>
              <a:t>PParty!arty!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1453" y="360035"/>
            <a:ext cx="374236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Disegna un’Animazione</a:t>
            </a: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62893" y="1135692"/>
            <a:ext cx="2439480" cy="45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Modifica il costume di uno </a:t>
            </a:r>
            <a:r>
              <a:rPr lang="it-IT" sz="1200" b="1" dirty="0" err="1">
                <a:solidFill>
                  <a:srgbClr val="FFFFFF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12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per creare le tue animazioni.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8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2428" y="19405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2428" y="19405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2428" y="37979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2428" y="37979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4484954"/>
            <a:ext cx="2494280" cy="1916430"/>
          </a:xfrm>
          <a:custGeom>
            <a:avLst/>
            <a:gdLst/>
            <a:ahLst/>
            <a:cxnLst/>
            <a:rect l="l" t="t" r="r" b="b"/>
            <a:pathLst>
              <a:path w="2494280" h="1916429">
                <a:moveTo>
                  <a:pt x="0" y="1915845"/>
                </a:moveTo>
                <a:lnTo>
                  <a:pt x="2494280" y="1915845"/>
                </a:lnTo>
                <a:lnTo>
                  <a:pt x="2494280" y="0"/>
                </a:lnTo>
                <a:lnTo>
                  <a:pt x="0" y="0"/>
                </a:lnTo>
                <a:lnTo>
                  <a:pt x="0" y="191584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5"/>
          <p:cNvSpPr txBox="1"/>
          <p:nvPr/>
        </p:nvSpPr>
        <p:spPr>
          <a:xfrm>
            <a:off x="76200" y="45720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1047750"/>
          </a:xfrm>
          <a:custGeom>
            <a:avLst/>
            <a:gdLst/>
            <a:ahLst/>
            <a:cxnLst/>
            <a:rect l="l" t="t" r="r" b="b"/>
            <a:pathLst>
              <a:path w="4572000" h="1047750">
                <a:moveTo>
                  <a:pt x="0" y="1047750"/>
                </a:moveTo>
                <a:lnTo>
                  <a:pt x="4572000" y="1047750"/>
                </a:lnTo>
                <a:lnTo>
                  <a:pt x="4572000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7750"/>
            <a:ext cx="4572000" cy="3437254"/>
          </a:xfrm>
          <a:custGeom>
            <a:avLst/>
            <a:gdLst/>
            <a:ahLst/>
            <a:cxnLst/>
            <a:rect l="l" t="t" r="r" b="b"/>
            <a:pathLst>
              <a:path w="4572000" h="3437254">
                <a:moveTo>
                  <a:pt x="0" y="3437204"/>
                </a:moveTo>
                <a:lnTo>
                  <a:pt x="4572000" y="3437204"/>
                </a:lnTo>
                <a:lnTo>
                  <a:pt x="4572000" y="0"/>
                </a:lnTo>
                <a:lnTo>
                  <a:pt x="0" y="0"/>
                </a:lnTo>
                <a:lnTo>
                  <a:pt x="0" y="343720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35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48495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4572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300" y="147828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0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6444" y="1685925"/>
            <a:ext cx="1199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«Costumi»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200" y="2788285"/>
            <a:ext cx="1591056" cy="471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il tasto destro su un costume per farne una copia.</a:t>
            </a:r>
            <a:endParaRPr sz="900" dirty="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(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Su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Mac 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control 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+</a:t>
            </a:r>
            <a:r>
              <a:rPr sz="900" b="1" spc="-5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clic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)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838" y="2464005"/>
            <a:ext cx="712469" cy="712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838" y="24640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8039" y="3012159"/>
            <a:ext cx="2893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636466"/>
                </a:solidFill>
                <a:latin typeface="Source Sans Pro"/>
                <a:cs typeface="Source Sans Pro"/>
              </a:rPr>
              <a:t>F</a:t>
            </a: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r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og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713" y="2034539"/>
            <a:ext cx="741922" cy="308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876" y="1554357"/>
            <a:ext cx="412394" cy="412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876" y="15543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147828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0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95422" y="1476739"/>
            <a:ext cx="1285240" cy="312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Ora dovresti avere due costumi identici.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7233" y="2956256"/>
            <a:ext cx="123190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su un costume per modificarlo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600" y="3377948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279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8838" y="3886403"/>
            <a:ext cx="712469" cy="44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8838" y="3886405"/>
            <a:ext cx="712470" cy="441325"/>
          </a:xfrm>
          <a:custGeom>
            <a:avLst/>
            <a:gdLst/>
            <a:ahLst/>
            <a:cxnLst/>
            <a:rect l="l" t="t" r="r" b="b"/>
            <a:pathLst>
              <a:path w="712469" h="44132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64794"/>
                </a:lnTo>
                <a:lnTo>
                  <a:pt x="1190" y="408847"/>
                </a:lnTo>
                <a:lnTo>
                  <a:pt x="9525" y="431469"/>
                </a:lnTo>
                <a:lnTo>
                  <a:pt x="32146" y="439804"/>
                </a:lnTo>
                <a:lnTo>
                  <a:pt x="76200" y="440994"/>
                </a:lnTo>
                <a:lnTo>
                  <a:pt x="636270" y="440994"/>
                </a:lnTo>
                <a:lnTo>
                  <a:pt x="680323" y="439804"/>
                </a:lnTo>
                <a:lnTo>
                  <a:pt x="702945" y="431469"/>
                </a:lnTo>
                <a:lnTo>
                  <a:pt x="711279" y="408847"/>
                </a:lnTo>
                <a:lnTo>
                  <a:pt x="712470" y="364794"/>
                </a:lnTo>
                <a:lnTo>
                  <a:pt x="712470" y="76199"/>
                </a:lnTo>
                <a:lnTo>
                  <a:pt x="711279" y="32146"/>
                </a:lnTo>
                <a:lnTo>
                  <a:pt x="702945" y="9524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200" y="3462671"/>
            <a:ext cx="1115176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lo strumento selezione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2700" y="3462671"/>
            <a:ext cx="1560322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Seleziona una parte per allargarla o restringerla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95422" y="3462671"/>
            <a:ext cx="1500378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Trascina l’ancora per ruotare la parte selezionata</a:t>
            </a:r>
            <a:r>
              <a:rPr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17625" y="3886403"/>
            <a:ext cx="638810" cy="44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7625" y="3886405"/>
            <a:ext cx="638810" cy="441325"/>
          </a:xfrm>
          <a:custGeom>
            <a:avLst/>
            <a:gdLst/>
            <a:ahLst/>
            <a:cxnLst/>
            <a:rect l="l" t="t" r="r" b="b"/>
            <a:pathLst>
              <a:path w="638810" h="44132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64794"/>
                </a:lnTo>
                <a:lnTo>
                  <a:pt x="1190" y="408847"/>
                </a:lnTo>
                <a:lnTo>
                  <a:pt x="9525" y="431469"/>
                </a:lnTo>
                <a:lnTo>
                  <a:pt x="32146" y="439804"/>
                </a:lnTo>
                <a:lnTo>
                  <a:pt x="76200" y="440994"/>
                </a:lnTo>
                <a:lnTo>
                  <a:pt x="562610" y="440994"/>
                </a:lnTo>
                <a:lnTo>
                  <a:pt x="606663" y="439804"/>
                </a:lnTo>
                <a:lnTo>
                  <a:pt x="629285" y="431469"/>
                </a:lnTo>
                <a:lnTo>
                  <a:pt x="637619" y="408847"/>
                </a:lnTo>
                <a:lnTo>
                  <a:pt x="638810" y="364794"/>
                </a:lnTo>
                <a:lnTo>
                  <a:pt x="638810" y="76199"/>
                </a:lnTo>
                <a:lnTo>
                  <a:pt x="637619" y="32146"/>
                </a:lnTo>
                <a:lnTo>
                  <a:pt x="629285" y="9524"/>
                </a:lnTo>
                <a:lnTo>
                  <a:pt x="606663" y="1190"/>
                </a:lnTo>
                <a:lnTo>
                  <a:pt x="56261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6686" y="3886403"/>
            <a:ext cx="638810" cy="440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6686" y="3886405"/>
            <a:ext cx="638810" cy="440055"/>
          </a:xfrm>
          <a:custGeom>
            <a:avLst/>
            <a:gdLst/>
            <a:ahLst/>
            <a:cxnLst/>
            <a:rect l="l" t="t" r="r" b="b"/>
            <a:pathLst>
              <a:path w="638810" h="44005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63829"/>
                </a:lnTo>
                <a:lnTo>
                  <a:pt x="1190" y="407882"/>
                </a:lnTo>
                <a:lnTo>
                  <a:pt x="9525" y="430504"/>
                </a:lnTo>
                <a:lnTo>
                  <a:pt x="32146" y="438838"/>
                </a:lnTo>
                <a:lnTo>
                  <a:pt x="76200" y="440029"/>
                </a:lnTo>
                <a:lnTo>
                  <a:pt x="562610" y="440029"/>
                </a:lnTo>
                <a:lnTo>
                  <a:pt x="606663" y="438838"/>
                </a:lnTo>
                <a:lnTo>
                  <a:pt x="629285" y="430504"/>
                </a:lnTo>
                <a:lnTo>
                  <a:pt x="637619" y="407882"/>
                </a:lnTo>
                <a:lnTo>
                  <a:pt x="638810" y="363829"/>
                </a:lnTo>
                <a:lnTo>
                  <a:pt x="638810" y="76199"/>
                </a:lnTo>
                <a:lnTo>
                  <a:pt x="637619" y="32146"/>
                </a:lnTo>
                <a:lnTo>
                  <a:pt x="629285" y="9524"/>
                </a:lnTo>
                <a:lnTo>
                  <a:pt x="606663" y="1190"/>
                </a:lnTo>
                <a:lnTo>
                  <a:pt x="56261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21964" y="3886405"/>
            <a:ext cx="447751" cy="440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21964" y="3886405"/>
            <a:ext cx="448309" cy="440055"/>
          </a:xfrm>
          <a:custGeom>
            <a:avLst/>
            <a:gdLst/>
            <a:ahLst/>
            <a:cxnLst/>
            <a:rect l="l" t="t" r="r" b="b"/>
            <a:pathLst>
              <a:path w="448310" h="44005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63829"/>
                </a:lnTo>
                <a:lnTo>
                  <a:pt x="1190" y="407882"/>
                </a:lnTo>
                <a:lnTo>
                  <a:pt x="9525" y="430504"/>
                </a:lnTo>
                <a:lnTo>
                  <a:pt x="32146" y="438838"/>
                </a:lnTo>
                <a:lnTo>
                  <a:pt x="76200" y="440029"/>
                </a:lnTo>
                <a:lnTo>
                  <a:pt x="371551" y="440029"/>
                </a:lnTo>
                <a:lnTo>
                  <a:pt x="415604" y="438838"/>
                </a:lnTo>
                <a:lnTo>
                  <a:pt x="438226" y="430504"/>
                </a:lnTo>
                <a:lnTo>
                  <a:pt x="446560" y="407882"/>
                </a:lnTo>
                <a:lnTo>
                  <a:pt x="447751" y="363829"/>
                </a:lnTo>
                <a:lnTo>
                  <a:pt x="447751" y="76199"/>
                </a:lnTo>
                <a:lnTo>
                  <a:pt x="446560" y="32146"/>
                </a:lnTo>
                <a:lnTo>
                  <a:pt x="438226" y="9524"/>
                </a:lnTo>
                <a:lnTo>
                  <a:pt x="415604" y="1190"/>
                </a:lnTo>
                <a:lnTo>
                  <a:pt x="37155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4725" y="3886403"/>
            <a:ext cx="447751" cy="440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4725" y="3886405"/>
            <a:ext cx="448309" cy="440055"/>
          </a:xfrm>
          <a:custGeom>
            <a:avLst/>
            <a:gdLst/>
            <a:ahLst/>
            <a:cxnLst/>
            <a:rect l="l" t="t" r="r" b="b"/>
            <a:pathLst>
              <a:path w="448310" h="44005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63829"/>
                </a:lnTo>
                <a:lnTo>
                  <a:pt x="1190" y="407882"/>
                </a:lnTo>
                <a:lnTo>
                  <a:pt x="9525" y="430504"/>
                </a:lnTo>
                <a:lnTo>
                  <a:pt x="32146" y="438838"/>
                </a:lnTo>
                <a:lnTo>
                  <a:pt x="76200" y="440029"/>
                </a:lnTo>
                <a:lnTo>
                  <a:pt x="371551" y="440029"/>
                </a:lnTo>
                <a:lnTo>
                  <a:pt x="415604" y="438838"/>
                </a:lnTo>
                <a:lnTo>
                  <a:pt x="438226" y="430504"/>
                </a:lnTo>
                <a:lnTo>
                  <a:pt x="446560" y="407882"/>
                </a:lnTo>
                <a:lnTo>
                  <a:pt x="447751" y="363829"/>
                </a:lnTo>
                <a:lnTo>
                  <a:pt x="447751" y="76199"/>
                </a:lnTo>
                <a:lnTo>
                  <a:pt x="446560" y="32146"/>
                </a:lnTo>
                <a:lnTo>
                  <a:pt x="438226" y="9524"/>
                </a:lnTo>
                <a:lnTo>
                  <a:pt x="415604" y="1190"/>
                </a:lnTo>
                <a:lnTo>
                  <a:pt x="37155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21466" y="4184097"/>
            <a:ext cx="102565" cy="114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03658" y="5312210"/>
            <a:ext cx="1030859" cy="781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Usa il blocco «passa al costume seguente» per animare il tuo personaggio</a:t>
            </a:r>
            <a:r>
              <a:rPr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29548" y="4095588"/>
            <a:ext cx="102565" cy="114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4279" y="4481652"/>
            <a:ext cx="2077720" cy="1919605"/>
          </a:xfrm>
          <a:custGeom>
            <a:avLst/>
            <a:gdLst/>
            <a:ahLst/>
            <a:cxnLst/>
            <a:rect l="l" t="t" r="r" b="b"/>
            <a:pathLst>
              <a:path w="2077720" h="1919604">
                <a:moveTo>
                  <a:pt x="0" y="1919147"/>
                </a:moveTo>
                <a:lnTo>
                  <a:pt x="2077720" y="1919147"/>
                </a:lnTo>
                <a:lnTo>
                  <a:pt x="2077720" y="0"/>
                </a:lnTo>
                <a:lnTo>
                  <a:pt x="0" y="0"/>
                </a:lnTo>
                <a:lnTo>
                  <a:pt x="0" y="1919147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94279" y="4481652"/>
            <a:ext cx="2077720" cy="1919605"/>
          </a:xfrm>
          <a:custGeom>
            <a:avLst/>
            <a:gdLst/>
            <a:ahLst/>
            <a:cxnLst/>
            <a:rect l="l" t="t" r="r" b="b"/>
            <a:pathLst>
              <a:path w="2077720" h="1919604">
                <a:moveTo>
                  <a:pt x="2077720" y="0"/>
                </a:moveTo>
                <a:lnTo>
                  <a:pt x="0" y="0"/>
                </a:lnTo>
                <a:lnTo>
                  <a:pt x="0" y="191914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29965" y="4591050"/>
            <a:ext cx="894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07667" y="5509210"/>
            <a:ext cx="14314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62884" y="5056327"/>
            <a:ext cx="469391" cy="3591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62884" y="5056328"/>
            <a:ext cx="469900" cy="359410"/>
          </a:xfrm>
          <a:custGeom>
            <a:avLst/>
            <a:gdLst/>
            <a:ahLst/>
            <a:cxnLst/>
            <a:rect l="l" t="t" r="r" b="b"/>
            <a:pathLst>
              <a:path w="469900" h="3594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82968"/>
                </a:lnTo>
                <a:lnTo>
                  <a:pt x="1190" y="327021"/>
                </a:lnTo>
                <a:lnTo>
                  <a:pt x="9525" y="349643"/>
                </a:lnTo>
                <a:lnTo>
                  <a:pt x="32146" y="357978"/>
                </a:lnTo>
                <a:lnTo>
                  <a:pt x="76200" y="359168"/>
                </a:lnTo>
                <a:lnTo>
                  <a:pt x="393192" y="359168"/>
                </a:lnTo>
                <a:lnTo>
                  <a:pt x="437245" y="357978"/>
                </a:lnTo>
                <a:lnTo>
                  <a:pt x="459867" y="349643"/>
                </a:lnTo>
                <a:lnTo>
                  <a:pt x="468201" y="327021"/>
                </a:lnTo>
                <a:lnTo>
                  <a:pt x="469392" y="28296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5900" y="635000"/>
            <a:ext cx="8509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215900" y="242646"/>
            <a:ext cx="370813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Disegna un’Animazione</a:t>
            </a:r>
          </a:p>
        </p:txBody>
      </p:sp>
      <p:sp>
        <p:nvSpPr>
          <p:cNvPr id="56" name="object 56"/>
          <p:cNvSpPr/>
          <p:nvPr/>
        </p:nvSpPr>
        <p:spPr>
          <a:xfrm>
            <a:off x="408876" y="3742375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6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4"/>
          <p:cNvSpPr txBox="1"/>
          <p:nvPr/>
        </p:nvSpPr>
        <p:spPr>
          <a:xfrm>
            <a:off x="1803868" y="106680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" y="4956631"/>
            <a:ext cx="1232872" cy="1157294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279531" y="567025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21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" y="5425020"/>
            <a:ext cx="113024" cy="501015"/>
          </a:xfrm>
          <a:custGeom>
            <a:avLst/>
            <a:gdLst/>
            <a:ahLst/>
            <a:cxnLst/>
            <a:rect l="l" t="t" r="r" b="b"/>
            <a:pathLst>
              <a:path w="398780" h="501014">
                <a:moveTo>
                  <a:pt x="0" y="0"/>
                </a:moveTo>
                <a:lnTo>
                  <a:pt x="398157" y="0"/>
                </a:lnTo>
                <a:lnTo>
                  <a:pt x="398157" y="500621"/>
                </a:lnTo>
                <a:lnTo>
                  <a:pt x="0" y="50062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75" y="1859476"/>
            <a:ext cx="1047750" cy="90487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101607" y="2387686"/>
            <a:ext cx="102565" cy="114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Immagin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64" y="1784863"/>
            <a:ext cx="1047750" cy="1190625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3399268" y="2630599"/>
            <a:ext cx="102565" cy="114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9718E6ED-B2D4-1841-B451-62C21D52A5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4" y="1393825"/>
            <a:ext cx="771525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6101" y="5373899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560223" y="249288"/>
                </a:move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54100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60223" y="249288"/>
                </a:lnTo>
                <a:close/>
              </a:path>
              <a:path w="567055" h="430529">
                <a:moveTo>
                  <a:pt x="389441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443313" y="297840"/>
                </a:lnTo>
                <a:lnTo>
                  <a:pt x="389102" y="297840"/>
                </a:lnTo>
                <a:lnTo>
                  <a:pt x="389441" y="139712"/>
                </a:lnTo>
                <a:close/>
              </a:path>
              <a:path w="567055" h="430529">
                <a:moveTo>
                  <a:pt x="544639" y="215315"/>
                </a:moveTo>
                <a:lnTo>
                  <a:pt x="389102" y="297840"/>
                </a:lnTo>
                <a:lnTo>
                  <a:pt x="443313" y="297840"/>
                </a:lnTo>
                <a:lnTo>
                  <a:pt x="534809" y="249288"/>
                </a:lnTo>
                <a:lnTo>
                  <a:pt x="560223" y="249288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close/>
              </a:path>
              <a:path w="567055" h="430529">
                <a:moveTo>
                  <a:pt x="190886" y="34226"/>
                </a:move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25" y="232371"/>
                </a:lnTo>
                <a:lnTo>
                  <a:pt x="255399" y="198577"/>
                </a:lnTo>
                <a:lnTo>
                  <a:pt x="202082" y="198577"/>
                </a:lnTo>
                <a:lnTo>
                  <a:pt x="190886" y="34226"/>
                </a:lnTo>
                <a:close/>
              </a:path>
              <a:path w="567055" h="430529">
                <a:moveTo>
                  <a:pt x="374688" y="105067"/>
                </a:moveTo>
                <a:lnTo>
                  <a:pt x="202082" y="198577"/>
                </a:lnTo>
                <a:lnTo>
                  <a:pt x="255399" y="198577"/>
                </a:lnTo>
                <a:lnTo>
                  <a:pt x="364045" y="139712"/>
                </a:lnTo>
                <a:lnTo>
                  <a:pt x="389441" y="139712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close/>
              </a:path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90886" y="34226"/>
                </a:lnTo>
                <a:lnTo>
                  <a:pt x="189102" y="8039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9425" y="5665282"/>
            <a:ext cx="991235" cy="735965"/>
          </a:xfrm>
          <a:custGeom>
            <a:avLst/>
            <a:gdLst/>
            <a:ahLst/>
            <a:cxnLst/>
            <a:rect l="l" t="t" r="r" b="b"/>
            <a:pathLst>
              <a:path w="991235" h="735964">
                <a:moveTo>
                  <a:pt x="983246" y="713100"/>
                </a:moveTo>
                <a:lnTo>
                  <a:pt x="969149" y="714548"/>
                </a:lnTo>
                <a:lnTo>
                  <a:pt x="964082" y="720809"/>
                </a:lnTo>
                <a:lnTo>
                  <a:pt x="964831" y="727781"/>
                </a:lnTo>
                <a:lnTo>
                  <a:pt x="965551" y="735517"/>
                </a:lnTo>
                <a:lnTo>
                  <a:pt x="991051" y="735517"/>
                </a:lnTo>
                <a:lnTo>
                  <a:pt x="990079" y="725101"/>
                </a:lnTo>
                <a:lnTo>
                  <a:pt x="989355" y="718129"/>
                </a:lnTo>
                <a:lnTo>
                  <a:pt x="983246" y="713100"/>
                </a:lnTo>
                <a:close/>
              </a:path>
              <a:path w="991235" h="735964">
                <a:moveTo>
                  <a:pt x="291223" y="666986"/>
                </a:moveTo>
                <a:lnTo>
                  <a:pt x="280060" y="675457"/>
                </a:lnTo>
                <a:lnTo>
                  <a:pt x="278955" y="683420"/>
                </a:lnTo>
                <a:lnTo>
                  <a:pt x="283184" y="689021"/>
                </a:lnTo>
                <a:lnTo>
                  <a:pt x="296226" y="704413"/>
                </a:lnTo>
                <a:lnTo>
                  <a:pt x="310930" y="718289"/>
                </a:lnTo>
                <a:lnTo>
                  <a:pt x="327240" y="730606"/>
                </a:lnTo>
                <a:lnTo>
                  <a:pt x="335425" y="735517"/>
                </a:lnTo>
                <a:lnTo>
                  <a:pt x="362563" y="735517"/>
                </a:lnTo>
                <a:lnTo>
                  <a:pt x="365556" y="729876"/>
                </a:lnTo>
                <a:lnTo>
                  <a:pt x="363207" y="722193"/>
                </a:lnTo>
                <a:lnTo>
                  <a:pt x="357022" y="718904"/>
                </a:lnTo>
                <a:lnTo>
                  <a:pt x="341540" y="709616"/>
                </a:lnTo>
                <a:lnTo>
                  <a:pt x="327417" y="698960"/>
                </a:lnTo>
                <a:lnTo>
                  <a:pt x="314701" y="686973"/>
                </a:lnTo>
                <a:lnTo>
                  <a:pt x="303441" y="673692"/>
                </a:lnTo>
                <a:lnTo>
                  <a:pt x="299199" y="668104"/>
                </a:lnTo>
                <a:lnTo>
                  <a:pt x="291223" y="666986"/>
                </a:lnTo>
                <a:close/>
              </a:path>
              <a:path w="991235" h="735964">
                <a:moveTo>
                  <a:pt x="626275" y="668574"/>
                </a:moveTo>
                <a:lnTo>
                  <a:pt x="592289" y="697782"/>
                </a:lnTo>
                <a:lnTo>
                  <a:pt x="556691" y="720834"/>
                </a:lnTo>
                <a:lnTo>
                  <a:pt x="554596" y="728606"/>
                </a:lnTo>
                <a:lnTo>
                  <a:pt x="558558" y="735517"/>
                </a:lnTo>
                <a:lnTo>
                  <a:pt x="581661" y="735517"/>
                </a:lnTo>
                <a:lnTo>
                  <a:pt x="623133" y="705649"/>
                </a:lnTo>
                <a:lnTo>
                  <a:pt x="643915" y="679013"/>
                </a:lnTo>
                <a:lnTo>
                  <a:pt x="634301" y="668815"/>
                </a:lnTo>
                <a:lnTo>
                  <a:pt x="626275" y="668574"/>
                </a:lnTo>
                <a:close/>
              </a:path>
              <a:path w="991235" h="735964">
                <a:moveTo>
                  <a:pt x="947432" y="563570"/>
                </a:moveTo>
                <a:lnTo>
                  <a:pt x="934110" y="567951"/>
                </a:lnTo>
                <a:lnTo>
                  <a:pt x="930503" y="575152"/>
                </a:lnTo>
                <a:lnTo>
                  <a:pt x="932713" y="581794"/>
                </a:lnTo>
                <a:lnTo>
                  <a:pt x="938426" y="599775"/>
                </a:lnTo>
                <a:lnTo>
                  <a:pt x="943667" y="617842"/>
                </a:lnTo>
                <a:lnTo>
                  <a:pt x="948422" y="635935"/>
                </a:lnTo>
                <a:lnTo>
                  <a:pt x="952677" y="653994"/>
                </a:lnTo>
                <a:lnTo>
                  <a:pt x="953985" y="659912"/>
                </a:lnTo>
                <a:lnTo>
                  <a:pt x="959243" y="663951"/>
                </a:lnTo>
                <a:lnTo>
                  <a:pt x="965974" y="663951"/>
                </a:lnTo>
                <a:lnTo>
                  <a:pt x="966901" y="663849"/>
                </a:lnTo>
                <a:lnTo>
                  <a:pt x="974674" y="662122"/>
                </a:lnTo>
                <a:lnTo>
                  <a:pt x="978992" y="655340"/>
                </a:lnTo>
                <a:lnTo>
                  <a:pt x="977480" y="648495"/>
                </a:lnTo>
                <a:lnTo>
                  <a:pt x="968154" y="611084"/>
                </a:lnTo>
                <a:lnTo>
                  <a:pt x="956817" y="573806"/>
                </a:lnTo>
                <a:lnTo>
                  <a:pt x="954608" y="567151"/>
                </a:lnTo>
                <a:lnTo>
                  <a:pt x="947432" y="563570"/>
                </a:lnTo>
                <a:close/>
              </a:path>
              <a:path w="991235" h="735964">
                <a:moveTo>
                  <a:pt x="722071" y="547212"/>
                </a:moveTo>
                <a:lnTo>
                  <a:pt x="714349" y="549536"/>
                </a:lnTo>
                <a:lnTo>
                  <a:pt x="711022" y="555683"/>
                </a:lnTo>
                <a:lnTo>
                  <a:pt x="705577" y="565398"/>
                </a:lnTo>
                <a:lnTo>
                  <a:pt x="696906" y="579777"/>
                </a:lnTo>
                <a:lnTo>
                  <a:pt x="685158" y="597701"/>
                </a:lnTo>
                <a:lnTo>
                  <a:pt x="670483" y="618053"/>
                </a:lnTo>
                <a:lnTo>
                  <a:pt x="666241" y="623654"/>
                </a:lnTo>
                <a:lnTo>
                  <a:pt x="667334" y="631617"/>
                </a:lnTo>
                <a:lnTo>
                  <a:pt x="675220" y="637586"/>
                </a:lnTo>
                <a:lnTo>
                  <a:pt x="677913" y="638436"/>
                </a:lnTo>
                <a:lnTo>
                  <a:pt x="684428" y="638436"/>
                </a:lnTo>
                <a:lnTo>
                  <a:pt x="717705" y="594440"/>
                </a:lnTo>
                <a:lnTo>
                  <a:pt x="736701" y="561589"/>
                </a:lnTo>
                <a:lnTo>
                  <a:pt x="734402" y="553893"/>
                </a:lnTo>
                <a:lnTo>
                  <a:pt x="722071" y="547212"/>
                </a:lnTo>
                <a:close/>
              </a:path>
              <a:path w="991235" h="735964">
                <a:moveTo>
                  <a:pt x="249847" y="523819"/>
                </a:moveTo>
                <a:lnTo>
                  <a:pt x="243814" y="529102"/>
                </a:lnTo>
                <a:lnTo>
                  <a:pt x="242735" y="543339"/>
                </a:lnTo>
                <a:lnTo>
                  <a:pt x="242455" y="550540"/>
                </a:lnTo>
                <a:lnTo>
                  <a:pt x="242455" y="557677"/>
                </a:lnTo>
                <a:lnTo>
                  <a:pt x="246206" y="601772"/>
                </a:lnTo>
                <a:lnTo>
                  <a:pt x="255714" y="625457"/>
                </a:lnTo>
                <a:lnTo>
                  <a:pt x="262432" y="625457"/>
                </a:lnTo>
                <a:lnTo>
                  <a:pt x="263436" y="625355"/>
                </a:lnTo>
                <a:lnTo>
                  <a:pt x="271246" y="623463"/>
                </a:lnTo>
                <a:lnTo>
                  <a:pt x="275450" y="616605"/>
                </a:lnTo>
                <a:lnTo>
                  <a:pt x="273799" y="609785"/>
                </a:lnTo>
                <a:lnTo>
                  <a:pt x="271204" y="597289"/>
                </a:lnTo>
                <a:lnTo>
                  <a:pt x="269346" y="584407"/>
                </a:lnTo>
                <a:lnTo>
                  <a:pt x="268228" y="571188"/>
                </a:lnTo>
                <a:lnTo>
                  <a:pt x="267855" y="557677"/>
                </a:lnTo>
                <a:lnTo>
                  <a:pt x="267880" y="550540"/>
                </a:lnTo>
                <a:lnTo>
                  <a:pt x="268109" y="544622"/>
                </a:lnTo>
                <a:lnTo>
                  <a:pt x="269138" y="531045"/>
                </a:lnTo>
                <a:lnTo>
                  <a:pt x="263905" y="524937"/>
                </a:lnTo>
                <a:lnTo>
                  <a:pt x="249847" y="523819"/>
                </a:lnTo>
                <a:close/>
              </a:path>
              <a:path w="991235" h="735964">
                <a:moveTo>
                  <a:pt x="875410" y="427515"/>
                </a:moveTo>
                <a:lnTo>
                  <a:pt x="864311" y="436087"/>
                </a:lnTo>
                <a:lnTo>
                  <a:pt x="863269" y="444063"/>
                </a:lnTo>
                <a:lnTo>
                  <a:pt x="867562" y="449626"/>
                </a:lnTo>
                <a:lnTo>
                  <a:pt x="873366" y="457253"/>
                </a:lnTo>
                <a:lnTo>
                  <a:pt x="899306" y="498460"/>
                </a:lnTo>
                <a:lnTo>
                  <a:pt x="907707" y="516656"/>
                </a:lnTo>
                <a:lnTo>
                  <a:pt x="912329" y="519437"/>
                </a:lnTo>
                <a:lnTo>
                  <a:pt x="918921" y="519437"/>
                </a:lnTo>
                <a:lnTo>
                  <a:pt x="920686" y="519069"/>
                </a:lnTo>
                <a:lnTo>
                  <a:pt x="922388" y="518320"/>
                </a:lnTo>
                <a:lnTo>
                  <a:pt x="928776" y="515424"/>
                </a:lnTo>
                <a:lnTo>
                  <a:pt x="931633" y="507919"/>
                </a:lnTo>
                <a:lnTo>
                  <a:pt x="928751" y="501518"/>
                </a:lnTo>
                <a:lnTo>
                  <a:pt x="911415" y="466555"/>
                </a:lnTo>
                <a:lnTo>
                  <a:pt x="887679" y="434119"/>
                </a:lnTo>
                <a:lnTo>
                  <a:pt x="883386" y="428556"/>
                </a:lnTo>
                <a:lnTo>
                  <a:pt x="875410" y="427515"/>
                </a:lnTo>
                <a:close/>
              </a:path>
              <a:path w="991235" h="735964">
                <a:moveTo>
                  <a:pt x="745655" y="398254"/>
                </a:moveTo>
                <a:lnTo>
                  <a:pt x="738543" y="398546"/>
                </a:lnTo>
                <a:lnTo>
                  <a:pt x="731532" y="398978"/>
                </a:lnTo>
                <a:lnTo>
                  <a:pt x="726211" y="405010"/>
                </a:lnTo>
                <a:lnTo>
                  <a:pt x="727138" y="419984"/>
                </a:lnTo>
                <a:lnTo>
                  <a:pt x="727392" y="428112"/>
                </a:lnTo>
                <a:lnTo>
                  <a:pt x="725804" y="473297"/>
                </a:lnTo>
                <a:lnTo>
                  <a:pt x="723811" y="492856"/>
                </a:lnTo>
                <a:lnTo>
                  <a:pt x="728840" y="499130"/>
                </a:lnTo>
                <a:lnTo>
                  <a:pt x="736282" y="499956"/>
                </a:lnTo>
                <a:lnTo>
                  <a:pt x="737222" y="499981"/>
                </a:lnTo>
                <a:lnTo>
                  <a:pt x="743610" y="499981"/>
                </a:lnTo>
                <a:lnTo>
                  <a:pt x="752040" y="462226"/>
                </a:lnTo>
                <a:lnTo>
                  <a:pt x="752779" y="436443"/>
                </a:lnTo>
                <a:lnTo>
                  <a:pt x="752698" y="428112"/>
                </a:lnTo>
                <a:lnTo>
                  <a:pt x="752590" y="423311"/>
                </a:lnTo>
                <a:lnTo>
                  <a:pt x="752342" y="416848"/>
                </a:lnTo>
                <a:lnTo>
                  <a:pt x="751992" y="410446"/>
                </a:lnTo>
                <a:lnTo>
                  <a:pt x="751573" y="403448"/>
                </a:lnTo>
                <a:lnTo>
                  <a:pt x="745655" y="398254"/>
                </a:lnTo>
                <a:close/>
              </a:path>
              <a:path w="991235" h="735964">
                <a:moveTo>
                  <a:pt x="303758" y="379141"/>
                </a:moveTo>
                <a:lnTo>
                  <a:pt x="273726" y="421987"/>
                </a:lnTo>
                <a:lnTo>
                  <a:pt x="259194" y="458617"/>
                </a:lnTo>
                <a:lnTo>
                  <a:pt x="256971" y="465272"/>
                </a:lnTo>
                <a:lnTo>
                  <a:pt x="260565" y="472473"/>
                </a:lnTo>
                <a:lnTo>
                  <a:pt x="267220" y="474670"/>
                </a:lnTo>
                <a:lnTo>
                  <a:pt x="268554" y="475127"/>
                </a:lnTo>
                <a:lnTo>
                  <a:pt x="269913" y="475330"/>
                </a:lnTo>
                <a:lnTo>
                  <a:pt x="276555" y="475330"/>
                </a:lnTo>
                <a:lnTo>
                  <a:pt x="281508" y="471965"/>
                </a:lnTo>
                <a:lnTo>
                  <a:pt x="283286" y="466656"/>
                </a:lnTo>
                <a:lnTo>
                  <a:pt x="289551" y="449480"/>
                </a:lnTo>
                <a:lnTo>
                  <a:pt x="296784" y="432641"/>
                </a:lnTo>
                <a:lnTo>
                  <a:pt x="304958" y="416195"/>
                </a:lnTo>
                <a:lnTo>
                  <a:pt x="314045" y="400197"/>
                </a:lnTo>
                <a:lnTo>
                  <a:pt x="317677" y="394190"/>
                </a:lnTo>
                <a:lnTo>
                  <a:pt x="315760" y="386392"/>
                </a:lnTo>
                <a:lnTo>
                  <a:pt x="303758" y="379141"/>
                </a:lnTo>
                <a:close/>
              </a:path>
              <a:path w="991235" h="735964">
                <a:moveTo>
                  <a:pt x="773366" y="319120"/>
                </a:moveTo>
                <a:lnTo>
                  <a:pt x="765390" y="320149"/>
                </a:lnTo>
                <a:lnTo>
                  <a:pt x="756843" y="331300"/>
                </a:lnTo>
                <a:lnTo>
                  <a:pt x="757910" y="339263"/>
                </a:lnTo>
                <a:lnTo>
                  <a:pt x="763473" y="343530"/>
                </a:lnTo>
                <a:lnTo>
                  <a:pt x="777519" y="354733"/>
                </a:lnTo>
                <a:lnTo>
                  <a:pt x="791454" y="366749"/>
                </a:lnTo>
                <a:lnTo>
                  <a:pt x="805231" y="379531"/>
                </a:lnTo>
                <a:lnTo>
                  <a:pt x="818807" y="393034"/>
                </a:lnTo>
                <a:lnTo>
                  <a:pt x="821283" y="395600"/>
                </a:lnTo>
                <a:lnTo>
                  <a:pt x="824598" y="396882"/>
                </a:lnTo>
                <a:lnTo>
                  <a:pt x="831100" y="396882"/>
                </a:lnTo>
                <a:lnTo>
                  <a:pt x="834288" y="395701"/>
                </a:lnTo>
                <a:lnTo>
                  <a:pt x="841794" y="388412"/>
                </a:lnTo>
                <a:lnTo>
                  <a:pt x="841908" y="380385"/>
                </a:lnTo>
                <a:lnTo>
                  <a:pt x="837018" y="375343"/>
                </a:lnTo>
                <a:lnTo>
                  <a:pt x="822789" y="361185"/>
                </a:lnTo>
                <a:lnTo>
                  <a:pt x="808329" y="347772"/>
                </a:lnTo>
                <a:lnTo>
                  <a:pt x="793688" y="335149"/>
                </a:lnTo>
                <a:lnTo>
                  <a:pt x="778916" y="323362"/>
                </a:lnTo>
                <a:lnTo>
                  <a:pt x="773366" y="319120"/>
                </a:lnTo>
                <a:close/>
              </a:path>
              <a:path w="991235" h="735964">
                <a:moveTo>
                  <a:pt x="631901" y="252306"/>
                </a:moveTo>
                <a:lnTo>
                  <a:pt x="624992" y="256509"/>
                </a:lnTo>
                <a:lnTo>
                  <a:pt x="621639" y="270136"/>
                </a:lnTo>
                <a:lnTo>
                  <a:pt x="625805" y="277007"/>
                </a:lnTo>
                <a:lnTo>
                  <a:pt x="632612" y="278684"/>
                </a:lnTo>
                <a:lnTo>
                  <a:pt x="649957" y="283490"/>
                </a:lnTo>
                <a:lnTo>
                  <a:pt x="667207" y="289359"/>
                </a:lnTo>
                <a:lnTo>
                  <a:pt x="684304" y="296270"/>
                </a:lnTo>
                <a:lnTo>
                  <a:pt x="702094" y="304617"/>
                </a:lnTo>
                <a:lnTo>
                  <a:pt x="702551" y="304769"/>
                </a:lnTo>
                <a:lnTo>
                  <a:pt x="716254" y="345447"/>
                </a:lnTo>
                <a:lnTo>
                  <a:pt x="721360" y="349105"/>
                </a:lnTo>
                <a:lnTo>
                  <a:pt x="728040" y="349105"/>
                </a:lnTo>
                <a:lnTo>
                  <a:pt x="729195" y="348953"/>
                </a:lnTo>
                <a:lnTo>
                  <a:pt x="737095" y="346730"/>
                </a:lnTo>
                <a:lnTo>
                  <a:pt x="741032" y="339720"/>
                </a:lnTo>
                <a:lnTo>
                  <a:pt x="739140" y="332963"/>
                </a:lnTo>
                <a:lnTo>
                  <a:pt x="733224" y="314036"/>
                </a:lnTo>
                <a:lnTo>
                  <a:pt x="726222" y="295546"/>
                </a:lnTo>
                <a:lnTo>
                  <a:pt x="718160" y="277556"/>
                </a:lnTo>
                <a:lnTo>
                  <a:pt x="713837" y="269273"/>
                </a:lnTo>
                <a:lnTo>
                  <a:pt x="685634" y="269273"/>
                </a:lnTo>
                <a:lnTo>
                  <a:pt x="673978" y="264788"/>
                </a:lnTo>
                <a:lnTo>
                  <a:pt x="662258" y="260746"/>
                </a:lnTo>
                <a:lnTo>
                  <a:pt x="650489" y="257155"/>
                </a:lnTo>
                <a:lnTo>
                  <a:pt x="638632" y="254007"/>
                </a:lnTo>
                <a:lnTo>
                  <a:pt x="631901" y="252306"/>
                </a:lnTo>
                <a:close/>
              </a:path>
              <a:path w="991235" h="735964">
                <a:moveTo>
                  <a:pt x="697890" y="251823"/>
                </a:moveTo>
                <a:lnTo>
                  <a:pt x="686714" y="258110"/>
                </a:lnTo>
                <a:lnTo>
                  <a:pt x="684352" y="263901"/>
                </a:lnTo>
                <a:lnTo>
                  <a:pt x="685634" y="269273"/>
                </a:lnTo>
                <a:lnTo>
                  <a:pt x="713837" y="269273"/>
                </a:lnTo>
                <a:lnTo>
                  <a:pt x="709066" y="260129"/>
                </a:lnTo>
                <a:lnTo>
                  <a:pt x="705650" y="254007"/>
                </a:lnTo>
                <a:lnTo>
                  <a:pt x="697890" y="251823"/>
                </a:lnTo>
                <a:close/>
              </a:path>
              <a:path w="991235" h="735964">
                <a:moveTo>
                  <a:pt x="413816" y="277172"/>
                </a:moveTo>
                <a:lnTo>
                  <a:pt x="368430" y="301750"/>
                </a:lnTo>
                <a:lnTo>
                  <a:pt x="335699" y="329560"/>
                </a:lnTo>
                <a:lnTo>
                  <a:pt x="335775" y="337599"/>
                </a:lnTo>
                <a:lnTo>
                  <a:pt x="343255" y="344939"/>
                </a:lnTo>
                <a:lnTo>
                  <a:pt x="346468" y="346146"/>
                </a:lnTo>
                <a:lnTo>
                  <a:pt x="352971" y="346146"/>
                </a:lnTo>
                <a:lnTo>
                  <a:pt x="356260" y="344889"/>
                </a:lnTo>
                <a:lnTo>
                  <a:pt x="362508" y="338513"/>
                </a:lnTo>
                <a:lnTo>
                  <a:pt x="366369" y="334779"/>
                </a:lnTo>
                <a:lnTo>
                  <a:pt x="418414" y="303106"/>
                </a:lnTo>
                <a:lnTo>
                  <a:pt x="424738" y="300083"/>
                </a:lnTo>
                <a:lnTo>
                  <a:pt x="427431" y="292514"/>
                </a:lnTo>
                <a:lnTo>
                  <a:pt x="421411" y="279839"/>
                </a:lnTo>
                <a:lnTo>
                  <a:pt x="413816" y="277172"/>
                </a:lnTo>
                <a:close/>
              </a:path>
              <a:path w="991235" h="735964">
                <a:moveTo>
                  <a:pt x="567182" y="244533"/>
                </a:moveTo>
                <a:lnTo>
                  <a:pt x="560158" y="244533"/>
                </a:lnTo>
                <a:lnTo>
                  <a:pt x="540601" y="245152"/>
                </a:lnTo>
                <a:lnTo>
                  <a:pt x="501333" y="249855"/>
                </a:lnTo>
                <a:lnTo>
                  <a:pt x="470712" y="262389"/>
                </a:lnTo>
                <a:lnTo>
                  <a:pt x="473722" y="275051"/>
                </a:lnTo>
                <a:lnTo>
                  <a:pt x="478929" y="278976"/>
                </a:lnTo>
                <a:lnTo>
                  <a:pt x="485647" y="278976"/>
                </a:lnTo>
                <a:lnTo>
                  <a:pt x="486638" y="278861"/>
                </a:lnTo>
                <a:lnTo>
                  <a:pt x="487629" y="278633"/>
                </a:lnTo>
                <a:lnTo>
                  <a:pt x="505763" y="274864"/>
                </a:lnTo>
                <a:lnTo>
                  <a:pt x="523948" y="272154"/>
                </a:lnTo>
                <a:lnTo>
                  <a:pt x="542118" y="270509"/>
                </a:lnTo>
                <a:lnTo>
                  <a:pt x="560209" y="269933"/>
                </a:lnTo>
                <a:lnTo>
                  <a:pt x="567220" y="269921"/>
                </a:lnTo>
                <a:lnTo>
                  <a:pt x="572896" y="264231"/>
                </a:lnTo>
                <a:lnTo>
                  <a:pt x="572871" y="250210"/>
                </a:lnTo>
                <a:lnTo>
                  <a:pt x="567182" y="244533"/>
                </a:lnTo>
                <a:close/>
              </a:path>
              <a:path w="991235" h="735964">
                <a:moveTo>
                  <a:pt x="598843" y="139771"/>
                </a:moveTo>
                <a:lnTo>
                  <a:pt x="590892" y="140952"/>
                </a:lnTo>
                <a:lnTo>
                  <a:pt x="586701" y="146553"/>
                </a:lnTo>
                <a:lnTo>
                  <a:pt x="582523" y="152192"/>
                </a:lnTo>
                <a:lnTo>
                  <a:pt x="583704" y="160154"/>
                </a:lnTo>
                <a:lnTo>
                  <a:pt x="589330" y="164333"/>
                </a:lnTo>
                <a:lnTo>
                  <a:pt x="604262" y="175955"/>
                </a:lnTo>
                <a:lnTo>
                  <a:pt x="618394" y="188048"/>
                </a:lnTo>
                <a:lnTo>
                  <a:pt x="631678" y="200568"/>
                </a:lnTo>
                <a:lnTo>
                  <a:pt x="644067" y="213469"/>
                </a:lnTo>
                <a:lnTo>
                  <a:pt x="646569" y="216225"/>
                </a:lnTo>
                <a:lnTo>
                  <a:pt x="649998" y="217609"/>
                </a:lnTo>
                <a:lnTo>
                  <a:pt x="656501" y="217609"/>
                </a:lnTo>
                <a:lnTo>
                  <a:pt x="659561" y="216517"/>
                </a:lnTo>
                <a:lnTo>
                  <a:pt x="667181" y="209570"/>
                </a:lnTo>
                <a:lnTo>
                  <a:pt x="667550" y="201544"/>
                </a:lnTo>
                <a:lnTo>
                  <a:pt x="662825" y="196349"/>
                </a:lnTo>
                <a:lnTo>
                  <a:pt x="649594" y="182572"/>
                </a:lnTo>
                <a:lnTo>
                  <a:pt x="635425" y="169214"/>
                </a:lnTo>
                <a:lnTo>
                  <a:pt x="620370" y="156321"/>
                </a:lnTo>
                <a:lnTo>
                  <a:pt x="604481" y="143937"/>
                </a:lnTo>
                <a:lnTo>
                  <a:pt x="598843" y="139771"/>
                </a:lnTo>
                <a:close/>
              </a:path>
              <a:path w="991235" h="735964">
                <a:moveTo>
                  <a:pt x="461098" y="67813"/>
                </a:moveTo>
                <a:lnTo>
                  <a:pt x="453720" y="71039"/>
                </a:lnTo>
                <a:lnTo>
                  <a:pt x="448640" y="84120"/>
                </a:lnTo>
                <a:lnTo>
                  <a:pt x="451878" y="91486"/>
                </a:lnTo>
                <a:lnTo>
                  <a:pt x="458431" y="94026"/>
                </a:lnTo>
                <a:lnTo>
                  <a:pt x="476293" y="101236"/>
                </a:lnTo>
                <a:lnTo>
                  <a:pt x="493622" y="108808"/>
                </a:lnTo>
                <a:lnTo>
                  <a:pt x="510358" y="116714"/>
                </a:lnTo>
                <a:lnTo>
                  <a:pt x="526440" y="124925"/>
                </a:lnTo>
                <a:lnTo>
                  <a:pt x="528345" y="125928"/>
                </a:lnTo>
                <a:lnTo>
                  <a:pt x="530377" y="126411"/>
                </a:lnTo>
                <a:lnTo>
                  <a:pt x="536943" y="126411"/>
                </a:lnTo>
                <a:lnTo>
                  <a:pt x="541337" y="123947"/>
                </a:lnTo>
                <a:lnTo>
                  <a:pt x="546900" y="113457"/>
                </a:lnTo>
                <a:lnTo>
                  <a:pt x="544550" y="105773"/>
                </a:lnTo>
                <a:lnTo>
                  <a:pt x="504183" y="85710"/>
                </a:lnTo>
                <a:lnTo>
                  <a:pt x="467613" y="70327"/>
                </a:lnTo>
                <a:lnTo>
                  <a:pt x="461098" y="67813"/>
                </a:lnTo>
                <a:close/>
              </a:path>
              <a:path w="991235" h="735964">
                <a:moveTo>
                  <a:pt x="312292" y="26068"/>
                </a:moveTo>
                <a:lnTo>
                  <a:pt x="305625" y="30437"/>
                </a:lnTo>
                <a:lnTo>
                  <a:pt x="302767" y="44165"/>
                </a:lnTo>
                <a:lnTo>
                  <a:pt x="307187" y="50884"/>
                </a:lnTo>
                <a:lnTo>
                  <a:pt x="332826" y="56372"/>
                </a:lnTo>
                <a:lnTo>
                  <a:pt x="351312" y="60712"/>
                </a:lnTo>
                <a:lnTo>
                  <a:pt x="369452" y="65326"/>
                </a:lnTo>
                <a:lnTo>
                  <a:pt x="388353" y="70518"/>
                </a:lnTo>
                <a:lnTo>
                  <a:pt x="389521" y="70683"/>
                </a:lnTo>
                <a:lnTo>
                  <a:pt x="396201" y="70683"/>
                </a:lnTo>
                <a:lnTo>
                  <a:pt x="401294" y="67051"/>
                </a:lnTo>
                <a:lnTo>
                  <a:pt x="404812" y="54719"/>
                </a:lnTo>
                <a:lnTo>
                  <a:pt x="400900" y="47683"/>
                </a:lnTo>
                <a:lnTo>
                  <a:pt x="375973" y="40773"/>
                </a:lnTo>
                <a:lnTo>
                  <a:pt x="357374" y="36041"/>
                </a:lnTo>
                <a:lnTo>
                  <a:pt x="338428" y="31589"/>
                </a:lnTo>
                <a:lnTo>
                  <a:pt x="319201" y="27439"/>
                </a:lnTo>
                <a:lnTo>
                  <a:pt x="312292" y="26068"/>
                </a:lnTo>
                <a:close/>
              </a:path>
              <a:path w="991235" h="735964">
                <a:moveTo>
                  <a:pt x="159689" y="4808"/>
                </a:moveTo>
                <a:lnTo>
                  <a:pt x="153555" y="10040"/>
                </a:lnTo>
                <a:lnTo>
                  <a:pt x="152336" y="24023"/>
                </a:lnTo>
                <a:lnTo>
                  <a:pt x="157518" y="30170"/>
                </a:lnTo>
                <a:lnTo>
                  <a:pt x="183556" y="32571"/>
                </a:lnTo>
                <a:lnTo>
                  <a:pt x="202476" y="34607"/>
                </a:lnTo>
                <a:lnTo>
                  <a:pt x="221195" y="36879"/>
                </a:lnTo>
                <a:lnTo>
                  <a:pt x="240258" y="39466"/>
                </a:lnTo>
                <a:lnTo>
                  <a:pt x="240868" y="39504"/>
                </a:lnTo>
                <a:lnTo>
                  <a:pt x="247675" y="39504"/>
                </a:lnTo>
                <a:lnTo>
                  <a:pt x="253110" y="34932"/>
                </a:lnTo>
                <a:lnTo>
                  <a:pt x="255003" y="21648"/>
                </a:lnTo>
                <a:lnTo>
                  <a:pt x="250177" y="15222"/>
                </a:lnTo>
                <a:lnTo>
                  <a:pt x="224444" y="11682"/>
                </a:lnTo>
                <a:lnTo>
                  <a:pt x="205376" y="9371"/>
                </a:lnTo>
                <a:lnTo>
                  <a:pt x="186105" y="7302"/>
                </a:lnTo>
                <a:lnTo>
                  <a:pt x="159689" y="4808"/>
                </a:lnTo>
                <a:close/>
              </a:path>
              <a:path w="991235" h="735964">
                <a:moveTo>
                  <a:pt x="33247" y="0"/>
                </a:moveTo>
                <a:lnTo>
                  <a:pt x="17824" y="272"/>
                </a:lnTo>
                <a:lnTo>
                  <a:pt x="12433" y="452"/>
                </a:lnTo>
                <a:lnTo>
                  <a:pt x="5435" y="757"/>
                </a:lnTo>
                <a:lnTo>
                  <a:pt x="0" y="6688"/>
                </a:lnTo>
                <a:lnTo>
                  <a:pt x="622" y="20708"/>
                </a:lnTo>
                <a:lnTo>
                  <a:pt x="6489" y="26322"/>
                </a:lnTo>
                <a:lnTo>
                  <a:pt x="13550" y="25827"/>
                </a:lnTo>
                <a:lnTo>
                  <a:pt x="18957" y="25646"/>
                </a:lnTo>
                <a:lnTo>
                  <a:pt x="34056" y="25393"/>
                </a:lnTo>
                <a:lnTo>
                  <a:pt x="96986" y="25393"/>
                </a:lnTo>
                <a:lnTo>
                  <a:pt x="101790" y="20785"/>
                </a:lnTo>
                <a:lnTo>
                  <a:pt x="102285" y="6904"/>
                </a:lnTo>
                <a:lnTo>
                  <a:pt x="96786" y="1023"/>
                </a:lnTo>
                <a:lnTo>
                  <a:pt x="57601" y="39"/>
                </a:lnTo>
                <a:lnTo>
                  <a:pt x="33247" y="0"/>
                </a:lnTo>
                <a:close/>
              </a:path>
              <a:path w="991235" h="735964">
                <a:moveTo>
                  <a:pt x="96986" y="25393"/>
                </a:moveTo>
                <a:lnTo>
                  <a:pt x="34056" y="25393"/>
                </a:lnTo>
                <a:lnTo>
                  <a:pt x="57740" y="25443"/>
                </a:lnTo>
                <a:lnTo>
                  <a:pt x="89344" y="26182"/>
                </a:lnTo>
                <a:lnTo>
                  <a:pt x="96164" y="26182"/>
                </a:lnTo>
                <a:lnTo>
                  <a:pt x="96986" y="25393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DB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1999" y="25399"/>
                </a:lnTo>
                <a:lnTo>
                  <a:pt x="4571999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784710" y="1943100"/>
            <a:ext cx="3246804" cy="34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00"/>
              </a:spcBef>
            </a:pPr>
            <a:r>
              <a:rPr lang="it-IT" b="0" spc="-30" dirty="0">
                <a:latin typeface="Source Sans Pro Semibold" panose="020B0603030403020204" pitchFamily="34" charset="0"/>
                <a:ea typeface="Source Sans Pro" panose="020B0503030403020204" pitchFamily="34" charset="0"/>
              </a:rPr>
              <a:t>Prova le carte in qualsiasi ordine</a:t>
            </a:r>
            <a:r>
              <a:rPr b="0" spc="-25" dirty="0">
                <a:latin typeface="Source Sans Pro Semibold" panose="020B06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283845">
              <a:lnSpc>
                <a:spcPct val="100000"/>
              </a:lnSpc>
            </a:pPr>
            <a:endParaRPr sz="1850" dirty="0">
              <a:latin typeface="Source Sans Pro" panose="020B0503030403020204" pitchFamily="34" charset="0"/>
              <a:ea typeface="Source Sans Pro" panose="020B0503030403020204" pitchFamily="34" charset="0"/>
              <a:cs typeface="Times New Roman"/>
            </a:endParaRPr>
          </a:p>
          <a:p>
            <a:pPr marL="433070" indent="-130175">
              <a:lnSpc>
                <a:spcPct val="100000"/>
              </a:lnSpc>
              <a:buChar char="•"/>
              <a:tabLst>
                <a:tab pos="433705" algn="l"/>
              </a:tabLst>
            </a:pPr>
            <a:r>
              <a:rPr lang="it-IT" sz="1800" b="1" spc="1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Muovi con le Frecce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Fai Saltare il Personaggio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1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Tasti Azione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1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Scivola da Qua a Là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1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Come Camminare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2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Vola Qua e Là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spc="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Come P</a:t>
            </a:r>
            <a:r>
              <a:rPr lang="it-IT" sz="1800" b="1" spc="5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arlare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433070" indent="-130175">
              <a:lnSpc>
                <a:spcPct val="100000"/>
              </a:lnSpc>
              <a:spcBef>
                <a:spcPts val="840"/>
              </a:spcBef>
              <a:buChar char="•"/>
              <a:tabLst>
                <a:tab pos="433705" algn="l"/>
              </a:tabLst>
            </a:pPr>
            <a:r>
              <a:rPr lang="it-IT" sz="1800" b="1" spc="1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Disegna un’Animazione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005782" y="854075"/>
            <a:ext cx="25609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Anima un Personaggio</a:t>
            </a:r>
            <a:endParaRPr sz="2800" dirty="0">
              <a:latin typeface="Burbank Big Rg Bk" pitchFamily="50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7199" y="5927725"/>
            <a:ext cx="9575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31"/>
          <p:cNvSpPr txBox="1"/>
          <p:nvPr/>
        </p:nvSpPr>
        <p:spPr>
          <a:xfrm>
            <a:off x="3366782" y="5937250"/>
            <a:ext cx="82421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di</a:t>
            </a: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8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carte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dirty="0">
                <a:solidFill>
                  <a:srgbClr val="FFFFFF"/>
                </a:solidFill>
                <a:latin typeface="Source Sans Pro"/>
                <a:cs typeface="Source Sans Pro"/>
              </a:rPr>
              <a:t>Dance</a:t>
            </a:r>
            <a:r>
              <a:rPr sz="1100" b="1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Party!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6916" y="355600"/>
            <a:ext cx="3578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spc="-125" dirty="0">
                <a:latin typeface="Burbank Big Rg Bk" pitchFamily="50" charset="0"/>
              </a:rPr>
              <a:t>Muovi con le Frecce</a:t>
            </a:r>
            <a:endParaRPr sz="2800" dirty="0">
              <a:latin typeface="Burbank Big Rg Bk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8498" y="1174622"/>
            <a:ext cx="2232705" cy="45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" marR="5080" indent="-478155">
              <a:lnSpc>
                <a:spcPct val="125000"/>
              </a:lnSpc>
              <a:spcBef>
                <a:spcPts val="100"/>
              </a:spcBef>
            </a:pPr>
            <a:r>
              <a:rPr lang="it-IT" sz="12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Usa i tasti freccia per muovere il tuo personaggio</a:t>
            </a:r>
            <a:r>
              <a:rPr sz="12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sz="1100" dirty="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</a:t>
            </a: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0792" y="1879117"/>
            <a:ext cx="2280412" cy="1719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0792" y="1879117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0794" y="3753878"/>
            <a:ext cx="2280410" cy="1711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0792" y="3746017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1455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194" y="4500679"/>
            <a:ext cx="204584" cy="221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193" y="2631239"/>
            <a:ext cx="204584" cy="221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150"/>
            <a:ext cx="4572000" cy="1644650"/>
          </a:xfrm>
          <a:custGeom>
            <a:avLst/>
            <a:gdLst/>
            <a:ahLst/>
            <a:cxnLst/>
            <a:rect l="l" t="t" r="r" b="b"/>
            <a:pathLst>
              <a:path w="4572000" h="1644650">
                <a:moveTo>
                  <a:pt x="0" y="1644637"/>
                </a:moveTo>
                <a:lnTo>
                  <a:pt x="4572000" y="1644637"/>
                </a:lnTo>
                <a:lnTo>
                  <a:pt x="4572000" y="0"/>
                </a:lnTo>
                <a:lnTo>
                  <a:pt x="0" y="0"/>
                </a:lnTo>
                <a:lnTo>
                  <a:pt x="0" y="164463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65387"/>
            <a:ext cx="4572000" cy="2858135"/>
          </a:xfrm>
          <a:custGeom>
            <a:avLst/>
            <a:gdLst/>
            <a:ahLst/>
            <a:cxnLst/>
            <a:rect l="l" t="t" r="r" b="b"/>
            <a:pathLst>
              <a:path w="4572000" h="2858135">
                <a:moveTo>
                  <a:pt x="0" y="2857512"/>
                </a:moveTo>
                <a:lnTo>
                  <a:pt x="4572000" y="2857512"/>
                </a:lnTo>
                <a:lnTo>
                  <a:pt x="4572000" y="0"/>
                </a:lnTo>
                <a:lnTo>
                  <a:pt x="0" y="0"/>
                </a:lnTo>
                <a:lnTo>
                  <a:pt x="0" y="285751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552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22900"/>
            <a:ext cx="4572000" cy="977900"/>
          </a:xfrm>
          <a:custGeom>
            <a:avLst/>
            <a:gdLst/>
            <a:ahLst/>
            <a:cxnLst/>
            <a:rect l="l" t="t" r="r" b="b"/>
            <a:pathLst>
              <a:path w="4572000" h="977900">
                <a:moveTo>
                  <a:pt x="0" y="977900"/>
                </a:moveTo>
                <a:lnTo>
                  <a:pt x="4572000" y="977900"/>
                </a:lnTo>
                <a:lnTo>
                  <a:pt x="45720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1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3070860" cy="5911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spc="-110" dirty="0">
                <a:latin typeface="Burbank Big Rg Bk" pitchFamily="50" charset="0"/>
              </a:rPr>
              <a:t>Muovi con le Frecce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6656" y="2655736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0" y="14274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47461" y="2096885"/>
            <a:ext cx="116079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40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4025" y="1558925"/>
            <a:ext cx="712457" cy="54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40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53167" y="2107079"/>
            <a:ext cx="4260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Soccer</a:t>
            </a:r>
            <a:r>
              <a:rPr sz="800" spc="-5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2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034" y="2100579"/>
            <a:ext cx="990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5876" y="1605165"/>
            <a:ext cx="412394" cy="4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8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1869" y="1596586"/>
            <a:ext cx="391540" cy="507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95708" y="2107079"/>
            <a:ext cx="63816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Pico</a:t>
            </a:r>
            <a:r>
              <a:rPr sz="800" spc="-50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Walking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09800" y="3459479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0"/>
                </a:moveTo>
                <a:lnTo>
                  <a:pt x="0" y="18155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5900" y="3003550"/>
            <a:ext cx="1907165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5" dirty="0">
                <a:solidFill>
                  <a:srgbClr val="00A1CB"/>
                </a:solidFill>
                <a:latin typeface="Source Sans Pro"/>
                <a:cs typeface="Source Sans Pro"/>
              </a:rPr>
              <a:t>Cambia</a:t>
            </a:r>
            <a:r>
              <a:rPr sz="1400" b="1" spc="-5" dirty="0">
                <a:solidFill>
                  <a:srgbClr val="00A1CB"/>
                </a:solidFill>
                <a:latin typeface="Source Sans Pro"/>
                <a:cs typeface="Source Sans Pro"/>
              </a:rPr>
              <a:t> </a:t>
            </a:r>
            <a:r>
              <a:rPr sz="1400" b="1" spc="35" dirty="0">
                <a:solidFill>
                  <a:srgbClr val="00A1CB"/>
                </a:solidFill>
                <a:latin typeface="Source Sans Pro"/>
                <a:cs typeface="Source Sans Pro"/>
              </a:rPr>
              <a:t>x</a:t>
            </a:r>
            <a:endParaRPr sz="14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Muovi il tuo personaggio </a:t>
            </a:r>
            <a:r>
              <a:rPr lang="it-IT" sz="900" b="1" i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di lato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30416" y="3003550"/>
            <a:ext cx="1889183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5" dirty="0">
                <a:solidFill>
                  <a:srgbClr val="00A1CB"/>
                </a:solidFill>
                <a:latin typeface="Source Sans Pro"/>
                <a:cs typeface="Source Sans Pro"/>
              </a:rPr>
              <a:t>Cambia</a:t>
            </a:r>
            <a:r>
              <a:rPr sz="1400" b="1" spc="-5" dirty="0">
                <a:solidFill>
                  <a:srgbClr val="00A1CB"/>
                </a:solidFill>
                <a:latin typeface="Source Sans Pro"/>
                <a:cs typeface="Source Sans Pro"/>
              </a:rPr>
              <a:t> </a:t>
            </a:r>
            <a:r>
              <a:rPr sz="1400" b="1" spc="25" dirty="0">
                <a:solidFill>
                  <a:srgbClr val="00A1CB"/>
                </a:solidFill>
                <a:latin typeface="Source Sans Pro"/>
                <a:cs typeface="Source Sans Pro"/>
              </a:rPr>
              <a:t>y</a:t>
            </a:r>
            <a:endParaRPr sz="14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Muovi il tuo personaggio </a:t>
            </a:r>
            <a:r>
              <a:rPr lang="it-IT" sz="900" b="1" i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su e giù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33124" y="4615229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94624" y="249770"/>
                </a:moveTo>
                <a:lnTo>
                  <a:pt x="13458" y="249770"/>
                </a:lnTo>
                <a:lnTo>
                  <a:pt x="5691" y="252140"/>
                </a:lnTo>
                <a:lnTo>
                  <a:pt x="914" y="258000"/>
                </a:lnTo>
                <a:lnTo>
                  <a:pt x="0" y="265480"/>
                </a:lnTo>
                <a:lnTo>
                  <a:pt x="3819" y="272707"/>
                </a:lnTo>
                <a:lnTo>
                  <a:pt x="99895" y="368769"/>
                </a:lnTo>
                <a:lnTo>
                  <a:pt x="108200" y="368769"/>
                </a:lnTo>
                <a:lnTo>
                  <a:pt x="204263" y="272707"/>
                </a:lnTo>
                <a:lnTo>
                  <a:pt x="208088" y="265480"/>
                </a:lnTo>
                <a:lnTo>
                  <a:pt x="207173" y="258000"/>
                </a:lnTo>
                <a:lnTo>
                  <a:pt x="202393" y="252140"/>
                </a:lnTo>
                <a:lnTo>
                  <a:pt x="194624" y="249770"/>
                </a:lnTo>
                <a:close/>
              </a:path>
              <a:path w="208279" h="368935">
                <a:moveTo>
                  <a:pt x="104543" y="0"/>
                </a:moveTo>
                <a:lnTo>
                  <a:pt x="97167" y="1489"/>
                </a:lnTo>
                <a:lnTo>
                  <a:pt x="91144" y="5549"/>
                </a:lnTo>
                <a:lnTo>
                  <a:pt x="87083" y="11572"/>
                </a:lnTo>
                <a:lnTo>
                  <a:pt x="85594" y="18948"/>
                </a:lnTo>
                <a:lnTo>
                  <a:pt x="85594" y="19240"/>
                </a:lnTo>
                <a:lnTo>
                  <a:pt x="67903" y="249770"/>
                </a:lnTo>
                <a:lnTo>
                  <a:pt x="141182" y="249770"/>
                </a:lnTo>
                <a:lnTo>
                  <a:pt x="123479" y="19240"/>
                </a:lnTo>
                <a:lnTo>
                  <a:pt x="123491" y="18948"/>
                </a:lnTo>
                <a:lnTo>
                  <a:pt x="122002" y="11572"/>
                </a:lnTo>
                <a:lnTo>
                  <a:pt x="117941" y="5549"/>
                </a:lnTo>
                <a:lnTo>
                  <a:pt x="111918" y="1489"/>
                </a:lnTo>
                <a:lnTo>
                  <a:pt x="10454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33125" y="3781302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40184" y="118998"/>
                </a:moveTo>
                <a:lnTo>
                  <a:pt x="66905" y="118998"/>
                </a:lnTo>
                <a:lnTo>
                  <a:pt x="84608" y="349529"/>
                </a:lnTo>
                <a:lnTo>
                  <a:pt x="84596" y="349821"/>
                </a:lnTo>
                <a:lnTo>
                  <a:pt x="86085" y="357189"/>
                </a:lnTo>
                <a:lnTo>
                  <a:pt x="90146" y="363208"/>
                </a:lnTo>
                <a:lnTo>
                  <a:pt x="96169" y="367268"/>
                </a:lnTo>
                <a:lnTo>
                  <a:pt x="103545" y="368757"/>
                </a:lnTo>
                <a:lnTo>
                  <a:pt x="110920" y="367268"/>
                </a:lnTo>
                <a:lnTo>
                  <a:pt x="116943" y="363208"/>
                </a:lnTo>
                <a:lnTo>
                  <a:pt x="121004" y="357189"/>
                </a:lnTo>
                <a:lnTo>
                  <a:pt x="122493" y="349821"/>
                </a:lnTo>
                <a:lnTo>
                  <a:pt x="122493" y="349529"/>
                </a:lnTo>
                <a:lnTo>
                  <a:pt x="140184" y="118998"/>
                </a:lnTo>
                <a:close/>
              </a:path>
              <a:path w="208279" h="368935">
                <a:moveTo>
                  <a:pt x="108206" y="0"/>
                </a:moveTo>
                <a:lnTo>
                  <a:pt x="99887" y="0"/>
                </a:lnTo>
                <a:lnTo>
                  <a:pt x="3824" y="96062"/>
                </a:lnTo>
                <a:lnTo>
                  <a:pt x="0" y="103289"/>
                </a:lnTo>
                <a:lnTo>
                  <a:pt x="914" y="110769"/>
                </a:lnTo>
                <a:lnTo>
                  <a:pt x="5694" y="116629"/>
                </a:lnTo>
                <a:lnTo>
                  <a:pt x="13464" y="118998"/>
                </a:lnTo>
                <a:lnTo>
                  <a:pt x="194629" y="118998"/>
                </a:lnTo>
                <a:lnTo>
                  <a:pt x="202397" y="116629"/>
                </a:lnTo>
                <a:lnTo>
                  <a:pt x="207174" y="110769"/>
                </a:lnTo>
                <a:lnTo>
                  <a:pt x="208088" y="103289"/>
                </a:lnTo>
                <a:lnTo>
                  <a:pt x="204268" y="96062"/>
                </a:lnTo>
                <a:lnTo>
                  <a:pt x="10820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30418" y="5099471"/>
            <a:ext cx="13373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Metti il segno meno per muoverlo </a:t>
            </a:r>
            <a:r>
              <a:rPr lang="it-IT" sz="900" b="1" i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giù</a:t>
            </a:r>
            <a:r>
              <a:rPr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5900" y="5071687"/>
            <a:ext cx="15316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Metti il segno meno per muoverlo a </a:t>
            </a:r>
            <a:r>
              <a:rPr lang="it-IT" sz="900" b="1" i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sinistra</a:t>
            </a: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42590" y="3942064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354522" y="122442"/>
                </a:moveTo>
                <a:lnTo>
                  <a:pt x="19100" y="122442"/>
                </a:lnTo>
                <a:lnTo>
                  <a:pt x="19240" y="122493"/>
                </a:lnTo>
                <a:lnTo>
                  <a:pt x="249770" y="140184"/>
                </a:lnTo>
                <a:lnTo>
                  <a:pt x="249770" y="194629"/>
                </a:lnTo>
                <a:lnTo>
                  <a:pt x="252140" y="202397"/>
                </a:lnTo>
                <a:lnTo>
                  <a:pt x="258000" y="207174"/>
                </a:lnTo>
                <a:lnTo>
                  <a:pt x="265480" y="208088"/>
                </a:lnTo>
                <a:lnTo>
                  <a:pt x="272707" y="204268"/>
                </a:lnTo>
                <a:lnTo>
                  <a:pt x="354522" y="122442"/>
                </a:lnTo>
                <a:close/>
              </a:path>
              <a:path w="368935" h="208279">
                <a:moveTo>
                  <a:pt x="19037" y="84596"/>
                </a:moveTo>
                <a:lnTo>
                  <a:pt x="0" y="103545"/>
                </a:lnTo>
                <a:lnTo>
                  <a:pt x="1489" y="110920"/>
                </a:lnTo>
                <a:lnTo>
                  <a:pt x="5549" y="116943"/>
                </a:lnTo>
                <a:lnTo>
                  <a:pt x="11572" y="121004"/>
                </a:lnTo>
                <a:lnTo>
                  <a:pt x="18948" y="122493"/>
                </a:lnTo>
                <a:lnTo>
                  <a:pt x="19100" y="122442"/>
                </a:lnTo>
                <a:lnTo>
                  <a:pt x="354522" y="122442"/>
                </a:lnTo>
                <a:lnTo>
                  <a:pt x="368769" y="108193"/>
                </a:lnTo>
                <a:lnTo>
                  <a:pt x="368769" y="99887"/>
                </a:lnTo>
                <a:lnTo>
                  <a:pt x="353529" y="84647"/>
                </a:lnTo>
                <a:lnTo>
                  <a:pt x="19100" y="84647"/>
                </a:lnTo>
                <a:close/>
              </a:path>
              <a:path w="368935" h="208279">
                <a:moveTo>
                  <a:pt x="265480" y="0"/>
                </a:moveTo>
                <a:lnTo>
                  <a:pt x="258000" y="914"/>
                </a:lnTo>
                <a:lnTo>
                  <a:pt x="252140" y="5694"/>
                </a:lnTo>
                <a:lnTo>
                  <a:pt x="249770" y="13464"/>
                </a:lnTo>
                <a:lnTo>
                  <a:pt x="249770" y="66905"/>
                </a:lnTo>
                <a:lnTo>
                  <a:pt x="19227" y="84609"/>
                </a:lnTo>
                <a:lnTo>
                  <a:pt x="353529" y="84647"/>
                </a:lnTo>
                <a:lnTo>
                  <a:pt x="272707" y="3824"/>
                </a:lnTo>
                <a:lnTo>
                  <a:pt x="26548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41269" y="4770002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103289" y="0"/>
                </a:moveTo>
                <a:lnTo>
                  <a:pt x="96062" y="3819"/>
                </a:lnTo>
                <a:lnTo>
                  <a:pt x="0" y="99895"/>
                </a:lnTo>
                <a:lnTo>
                  <a:pt x="0" y="108200"/>
                </a:lnTo>
                <a:lnTo>
                  <a:pt x="96062" y="204263"/>
                </a:lnTo>
                <a:lnTo>
                  <a:pt x="103289" y="208088"/>
                </a:lnTo>
                <a:lnTo>
                  <a:pt x="110769" y="207173"/>
                </a:lnTo>
                <a:lnTo>
                  <a:pt x="116629" y="202393"/>
                </a:lnTo>
                <a:lnTo>
                  <a:pt x="118999" y="194624"/>
                </a:lnTo>
                <a:lnTo>
                  <a:pt x="118999" y="141182"/>
                </a:lnTo>
                <a:lnTo>
                  <a:pt x="349542" y="123478"/>
                </a:lnTo>
                <a:lnTo>
                  <a:pt x="350073" y="123440"/>
                </a:lnTo>
                <a:lnTo>
                  <a:pt x="357195" y="122002"/>
                </a:lnTo>
                <a:lnTo>
                  <a:pt x="363213" y="117941"/>
                </a:lnTo>
                <a:lnTo>
                  <a:pt x="367270" y="111918"/>
                </a:lnTo>
                <a:lnTo>
                  <a:pt x="368757" y="104543"/>
                </a:lnTo>
                <a:lnTo>
                  <a:pt x="367270" y="97167"/>
                </a:lnTo>
                <a:lnTo>
                  <a:pt x="363213" y="91144"/>
                </a:lnTo>
                <a:lnTo>
                  <a:pt x="357195" y="87083"/>
                </a:lnTo>
                <a:lnTo>
                  <a:pt x="350073" y="85645"/>
                </a:lnTo>
                <a:lnTo>
                  <a:pt x="349567" y="85632"/>
                </a:lnTo>
                <a:lnTo>
                  <a:pt x="118999" y="67903"/>
                </a:lnTo>
                <a:lnTo>
                  <a:pt x="118999" y="13458"/>
                </a:lnTo>
                <a:lnTo>
                  <a:pt x="116629" y="5691"/>
                </a:lnTo>
                <a:lnTo>
                  <a:pt x="110769" y="914"/>
                </a:lnTo>
                <a:lnTo>
                  <a:pt x="103289" y="0"/>
                </a:lnTo>
                <a:close/>
              </a:path>
              <a:path w="368935" h="208279">
                <a:moveTo>
                  <a:pt x="350073" y="123440"/>
                </a:moveTo>
                <a:lnTo>
                  <a:pt x="349669" y="123440"/>
                </a:lnTo>
                <a:lnTo>
                  <a:pt x="350073" y="123440"/>
                </a:lnTo>
                <a:close/>
              </a:path>
              <a:path w="368935" h="208279">
                <a:moveTo>
                  <a:pt x="349821" y="85594"/>
                </a:moveTo>
                <a:lnTo>
                  <a:pt x="349669" y="85645"/>
                </a:lnTo>
                <a:lnTo>
                  <a:pt x="350073" y="85645"/>
                </a:lnTo>
                <a:lnTo>
                  <a:pt x="349821" y="855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524000" y="5492750"/>
            <a:ext cx="2343785" cy="63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000">
              <a:lnSpc>
                <a:spcPct val="100000"/>
              </a:lnSpc>
              <a:spcBef>
                <a:spcPts val="100"/>
              </a:spcBef>
            </a:pPr>
            <a:r>
              <a:rPr lang="it-IT" sz="1400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sz="1400" dirty="0">
              <a:latin typeface="Burbank Big Rg Bk" pitchFamily="50" charset="0"/>
              <a:cs typeface="Book Antiqua"/>
            </a:endParaRPr>
          </a:p>
          <a:p>
            <a:pPr marL="12700" marR="5080">
              <a:lnSpc>
                <a:spcPct val="111100"/>
              </a:lnSpc>
              <a:spcBef>
                <a:spcPts val="82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le frecce della tastiera per far muovere il tuo personaggio.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3792" y="5697179"/>
            <a:ext cx="204584" cy="221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3792" y="5943088"/>
            <a:ext cx="204584" cy="2219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2433" y="5943088"/>
            <a:ext cx="204584" cy="221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5150" y="5943088"/>
            <a:ext cx="204584" cy="2219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" y="3473239"/>
            <a:ext cx="1725262" cy="777316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8" y="3464622"/>
            <a:ext cx="1733550" cy="78105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3" y="4246159"/>
            <a:ext cx="1733550" cy="78105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124200" y="488777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40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3" y="4205587"/>
            <a:ext cx="1733550" cy="78105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 flipH="1">
            <a:off x="838200" y="4835892"/>
            <a:ext cx="45719" cy="246221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147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355600"/>
            <a:ext cx="41499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b="0" dirty="0">
                <a:latin typeface="Burbank Big Rg Bk" pitchFamily="50" charset="0"/>
              </a:rPr>
              <a:t>Fai Saltare il Personaggio</a:t>
            </a:r>
            <a:endParaRPr sz="2800" b="0" dirty="0">
              <a:latin typeface="Burbank Big Rg Bk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8339" y="1282748"/>
            <a:ext cx="25730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Premi un tasto per saltare su e giù.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5794" y="1864398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794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806" y="372507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5794" y="372507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1844675"/>
          </a:xfrm>
          <a:custGeom>
            <a:avLst/>
            <a:gdLst/>
            <a:ahLst/>
            <a:cxnLst/>
            <a:rect l="l" t="t" r="r" b="b"/>
            <a:pathLst>
              <a:path w="4572000" h="1844675">
                <a:moveTo>
                  <a:pt x="0" y="1844306"/>
                </a:moveTo>
                <a:lnTo>
                  <a:pt x="4572000" y="1844306"/>
                </a:lnTo>
                <a:lnTo>
                  <a:pt x="4572000" y="0"/>
                </a:lnTo>
                <a:lnTo>
                  <a:pt x="0" y="0"/>
                </a:lnTo>
                <a:lnTo>
                  <a:pt x="0" y="184430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65056"/>
            <a:ext cx="4572000" cy="2366010"/>
          </a:xfrm>
          <a:custGeom>
            <a:avLst/>
            <a:gdLst/>
            <a:ahLst/>
            <a:cxnLst/>
            <a:rect l="l" t="t" r="r" b="b"/>
            <a:pathLst>
              <a:path w="4572000" h="2366010">
                <a:moveTo>
                  <a:pt x="0" y="2365743"/>
                </a:moveTo>
                <a:lnTo>
                  <a:pt x="4572000" y="2365743"/>
                </a:lnTo>
                <a:lnTo>
                  <a:pt x="4572000" y="0"/>
                </a:lnTo>
                <a:lnTo>
                  <a:pt x="0" y="0"/>
                </a:lnTo>
                <a:lnTo>
                  <a:pt x="0" y="236574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5235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30800"/>
            <a:ext cx="4572000" cy="1270000"/>
          </a:xfrm>
          <a:custGeom>
            <a:avLst/>
            <a:gdLst/>
            <a:ahLst/>
            <a:cxnLst/>
            <a:rect l="l" t="t" r="r" b="b"/>
            <a:pathLst>
              <a:path w="4572000" h="1270000">
                <a:moveTo>
                  <a:pt x="0" y="1270000"/>
                </a:moveTo>
                <a:lnTo>
                  <a:pt x="4572000" y="1270000"/>
                </a:lnTo>
                <a:lnTo>
                  <a:pt x="45720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118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3538220" cy="5790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b="0" dirty="0">
                <a:latin typeface="Burbank Big Rg Bk" pitchFamily="50" charset="0"/>
              </a:rPr>
              <a:t>Fai Saltare il Personaggio</a:t>
            </a:r>
            <a:endParaRPr sz="2400" b="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3868" y="9969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3257" y="5213350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  <p:sp>
        <p:nvSpPr>
          <p:cNvPr id="15" name="object 15"/>
          <p:cNvSpPr/>
          <p:nvPr/>
        </p:nvSpPr>
        <p:spPr>
          <a:xfrm>
            <a:off x="2324100" y="14528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47461" y="2096885"/>
            <a:ext cx="12448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2125" y="1558925"/>
            <a:ext cx="712457" cy="53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73843" y="2107079"/>
            <a:ext cx="429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Blue</a:t>
            </a:r>
            <a:r>
              <a:rPr sz="800" spc="-6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Sky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5134" y="2100579"/>
            <a:ext cx="990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54120" y="1561617"/>
            <a:ext cx="447042" cy="526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92354" y="2107079"/>
            <a:ext cx="641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Giga</a:t>
            </a:r>
            <a:r>
              <a:rPr sz="800" spc="-4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Walking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84461" y="449580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388619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963" y="332774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963" y="332774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6962" y="3702799"/>
            <a:ext cx="42550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636466"/>
                </a:solidFill>
                <a:latin typeface="Source Sans Pro"/>
                <a:cs typeface="Source Sans Pro"/>
              </a:rPr>
              <a:t>Giga</a:t>
            </a:r>
            <a:r>
              <a:rPr sz="500" spc="-40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500" spc="-5" dirty="0">
                <a:solidFill>
                  <a:srgbClr val="636466"/>
                </a:solidFill>
                <a:latin typeface="Source Sans Pro"/>
                <a:cs typeface="Source Sans Pro"/>
              </a:rPr>
              <a:t>Walking</a:t>
            </a:r>
            <a:endParaRPr sz="500" dirty="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7710" y="3354832"/>
            <a:ext cx="302183" cy="35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03138" y="5711817"/>
            <a:ext cx="189801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Schiaccia lo spazio sulla tua tastiera.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0831" y="5831132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0831" y="5800439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489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489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261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61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375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375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147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47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603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603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721" y="562071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>
                <a:moveTo>
                  <a:pt x="39090" y="0"/>
                </a:moveTo>
                <a:lnTo>
                  <a:pt x="29718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9" y="4762"/>
                </a:lnTo>
                <a:lnTo>
                  <a:pt x="43180" y="952"/>
                </a:lnTo>
                <a:lnTo>
                  <a:pt x="39090" y="0"/>
                </a:lnTo>
                <a:close/>
              </a:path>
              <a:path w="57784" h="78104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3597" y="5622082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75016" y="56220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60" y="36804"/>
                </a:lnTo>
                <a:lnTo>
                  <a:pt x="11950" y="32804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>
                <a:moveTo>
                  <a:pt x="66179" y="16802"/>
                </a:moveTo>
                <a:lnTo>
                  <a:pt x="55435" y="16802"/>
                </a:lnTo>
                <a:lnTo>
                  <a:pt x="55092" y="20447"/>
                </a:lnTo>
                <a:lnTo>
                  <a:pt x="54635" y="24485"/>
                </a:lnTo>
                <a:lnTo>
                  <a:pt x="54444" y="26543"/>
                </a:lnTo>
                <a:lnTo>
                  <a:pt x="54140" y="30734"/>
                </a:lnTo>
                <a:lnTo>
                  <a:pt x="53778" y="36804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9644" y="5622082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5" h="74929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5" h="74929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21374" y="5622082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7"/>
                </a:lnTo>
                <a:lnTo>
                  <a:pt x="48950" y="10287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09" h="74929">
                <a:moveTo>
                  <a:pt x="49832" y="40462"/>
                </a:moveTo>
                <a:lnTo>
                  <a:pt x="30099" y="40462"/>
                </a:lnTo>
                <a:lnTo>
                  <a:pt x="34366" y="41402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09" h="74929">
                <a:moveTo>
                  <a:pt x="48950" y="10287"/>
                </a:moveTo>
                <a:lnTo>
                  <a:pt x="27851" y="10287"/>
                </a:lnTo>
                <a:lnTo>
                  <a:pt x="31508" y="11049"/>
                </a:lnTo>
                <a:lnTo>
                  <a:pt x="36385" y="14097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59061" y="3886200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414019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98225" y="3792567"/>
            <a:ext cx="966819" cy="1051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">
              <a:lnSpc>
                <a:spcPct val="111100"/>
              </a:lnSpc>
              <a:spcBef>
                <a:spcPts val="100"/>
              </a:spcBef>
            </a:pPr>
            <a:r>
              <a:rPr lang="it-IT"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l’altezza a cui vuoi saltare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lang="it-IT" sz="900" b="1" spc="-10" dirty="0">
              <a:solidFill>
                <a:srgbClr val="636466"/>
              </a:solidFill>
              <a:latin typeface="Source Sans Pro Semibold"/>
              <a:cs typeface="Source Sans Pro Semibold"/>
            </a:endParaRPr>
          </a:p>
          <a:p>
            <a:pPr marL="12700" marR="36830">
              <a:lnSpc>
                <a:spcPct val="111100"/>
              </a:lnSpc>
              <a:spcBef>
                <a:spcPts val="100"/>
              </a:spcBef>
            </a:pPr>
            <a:endParaRPr sz="900" dirty="0">
              <a:latin typeface="Source Sans Pro Semibold"/>
              <a:cs typeface="Source Sans Pro Semibold"/>
            </a:endParaRPr>
          </a:p>
          <a:p>
            <a:pPr marL="12700" marR="5080">
              <a:lnSpc>
                <a:spcPct val="111100"/>
              </a:lnSpc>
              <a:spcBef>
                <a:spcPts val="935"/>
              </a:spcBef>
            </a:pPr>
            <a:r>
              <a:rPr lang="it-IT"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Metti il segno meno per tornare in basso</a:t>
            </a:r>
            <a:r>
              <a:rPr sz="900" b="1" spc="-1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6" name="object 15"/>
          <p:cNvSpPr txBox="1"/>
          <p:nvPr/>
        </p:nvSpPr>
        <p:spPr>
          <a:xfrm>
            <a:off x="1086656" y="28956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46309"/>
            <a:ext cx="1860302" cy="1485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dirty="0">
                <a:solidFill>
                  <a:srgbClr val="FFFFFF"/>
                </a:solidFill>
                <a:latin typeface="Source Sans Pro"/>
                <a:cs typeface="Source Sans Pro"/>
              </a:rPr>
              <a:t>Dance</a:t>
            </a:r>
            <a:r>
              <a:rPr sz="1100" b="1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Party!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47725" y="354755"/>
            <a:ext cx="207653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Tasti Azione</a:t>
            </a:r>
            <a:endParaRPr sz="2800" dirty="0">
              <a:latin typeface="Burbank Big Rg Bk" pitchFamily="50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5297" y="1217930"/>
            <a:ext cx="228090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" algn="ctr">
              <a:lnSpc>
                <a:spcPct val="125000"/>
              </a:lnSpc>
              <a:spcBef>
                <a:spcPts val="100"/>
              </a:spcBef>
            </a:pPr>
            <a:r>
              <a:rPr lang="it-IT" sz="1200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il tuo personaggio quando premi un tasto.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5806" y="1864398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5794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5806" y="372507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5794" y="372507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966" y="68929"/>
            <a:ext cx="1493520" cy="1447800"/>
          </a:xfrm>
          <a:custGeom>
            <a:avLst/>
            <a:gdLst/>
            <a:ahLst/>
            <a:cxnLst/>
            <a:rect l="l" t="t" r="r" b="b"/>
            <a:pathLst>
              <a:path w="1493520" h="1447800">
                <a:moveTo>
                  <a:pt x="21170" y="0"/>
                </a:moveTo>
                <a:lnTo>
                  <a:pt x="12954" y="304"/>
                </a:lnTo>
                <a:lnTo>
                  <a:pt x="5473" y="1092"/>
                </a:lnTo>
                <a:lnTo>
                  <a:pt x="0" y="7492"/>
                </a:lnTo>
                <a:lnTo>
                  <a:pt x="266" y="15036"/>
                </a:lnTo>
                <a:lnTo>
                  <a:pt x="3452" y="69406"/>
                </a:lnTo>
                <a:lnTo>
                  <a:pt x="8743" y="120122"/>
                </a:lnTo>
                <a:lnTo>
                  <a:pt x="14541" y="160794"/>
                </a:lnTo>
                <a:lnTo>
                  <a:pt x="21348" y="165938"/>
                </a:lnTo>
                <a:lnTo>
                  <a:pt x="29146" y="164871"/>
                </a:lnTo>
                <a:lnTo>
                  <a:pt x="36677" y="163626"/>
                </a:lnTo>
                <a:lnTo>
                  <a:pt x="41808" y="156324"/>
                </a:lnTo>
                <a:lnTo>
                  <a:pt x="40614" y="148539"/>
                </a:lnTo>
                <a:lnTo>
                  <a:pt x="38258" y="132482"/>
                </a:lnTo>
                <a:lnTo>
                  <a:pt x="32562" y="84696"/>
                </a:lnTo>
                <a:lnTo>
                  <a:pt x="28598" y="31596"/>
                </a:lnTo>
                <a:lnTo>
                  <a:pt x="27571" y="6146"/>
                </a:lnTo>
                <a:lnTo>
                  <a:pt x="21170" y="0"/>
                </a:lnTo>
                <a:close/>
              </a:path>
              <a:path w="1493520" h="1447800">
                <a:moveTo>
                  <a:pt x="1141547" y="55411"/>
                </a:moveTo>
                <a:lnTo>
                  <a:pt x="1061691" y="55411"/>
                </a:lnTo>
                <a:lnTo>
                  <a:pt x="1093883" y="57416"/>
                </a:lnTo>
                <a:lnTo>
                  <a:pt x="1126324" y="62153"/>
                </a:lnTo>
                <a:lnTo>
                  <a:pt x="1133830" y="63538"/>
                </a:lnTo>
                <a:lnTo>
                  <a:pt x="1141018" y="58432"/>
                </a:lnTo>
                <a:lnTo>
                  <a:pt x="1141547" y="55411"/>
                </a:lnTo>
                <a:close/>
              </a:path>
              <a:path w="1493520" h="1447800">
                <a:moveTo>
                  <a:pt x="1042648" y="26960"/>
                </a:moveTo>
                <a:lnTo>
                  <a:pt x="1001090" y="30391"/>
                </a:lnTo>
                <a:lnTo>
                  <a:pt x="982154" y="39789"/>
                </a:lnTo>
                <a:lnTo>
                  <a:pt x="984415" y="55384"/>
                </a:lnTo>
                <a:lnTo>
                  <a:pt x="991438" y="60883"/>
                </a:lnTo>
                <a:lnTo>
                  <a:pt x="998982" y="59575"/>
                </a:lnTo>
                <a:lnTo>
                  <a:pt x="1029980" y="56133"/>
                </a:lnTo>
                <a:lnTo>
                  <a:pt x="1061691" y="55411"/>
                </a:lnTo>
                <a:lnTo>
                  <a:pt x="1141547" y="55411"/>
                </a:lnTo>
                <a:lnTo>
                  <a:pt x="1143736" y="42913"/>
                </a:lnTo>
                <a:lnTo>
                  <a:pt x="1138758" y="35483"/>
                </a:lnTo>
                <a:lnTo>
                  <a:pt x="1131265" y="34074"/>
                </a:lnTo>
                <a:lnTo>
                  <a:pt x="1101521" y="29555"/>
                </a:lnTo>
                <a:lnTo>
                  <a:pt x="1071948" y="27182"/>
                </a:lnTo>
                <a:lnTo>
                  <a:pt x="1042648" y="26960"/>
                </a:lnTo>
                <a:close/>
              </a:path>
              <a:path w="1493520" h="1447800">
                <a:moveTo>
                  <a:pt x="875830" y="73304"/>
                </a:moveTo>
                <a:lnTo>
                  <a:pt x="836956" y="92011"/>
                </a:lnTo>
                <a:lnTo>
                  <a:pt x="781416" y="132501"/>
                </a:lnTo>
                <a:lnTo>
                  <a:pt x="748868" y="161531"/>
                </a:lnTo>
                <a:lnTo>
                  <a:pt x="748436" y="170560"/>
                </a:lnTo>
                <a:lnTo>
                  <a:pt x="758672" y="182244"/>
                </a:lnTo>
                <a:lnTo>
                  <a:pt x="767397" y="182676"/>
                </a:lnTo>
                <a:lnTo>
                  <a:pt x="773049" y="177393"/>
                </a:lnTo>
                <a:lnTo>
                  <a:pt x="798593" y="154837"/>
                </a:lnTo>
                <a:lnTo>
                  <a:pt x="824684" y="134497"/>
                </a:lnTo>
                <a:lnTo>
                  <a:pt x="851226" y="116441"/>
                </a:lnTo>
                <a:lnTo>
                  <a:pt x="878128" y="100736"/>
                </a:lnTo>
                <a:lnTo>
                  <a:pt x="884897" y="97091"/>
                </a:lnTo>
                <a:lnTo>
                  <a:pt x="887526" y="88480"/>
                </a:lnTo>
                <a:lnTo>
                  <a:pt x="881341" y="76149"/>
                </a:lnTo>
                <a:lnTo>
                  <a:pt x="875830" y="73304"/>
                </a:lnTo>
                <a:close/>
              </a:path>
              <a:path w="1493520" h="1447800">
                <a:moveTo>
                  <a:pt x="1255407" y="76301"/>
                </a:moveTo>
                <a:lnTo>
                  <a:pt x="1248346" y="77038"/>
                </a:lnTo>
                <a:lnTo>
                  <a:pt x="1244142" y="79819"/>
                </a:lnTo>
                <a:lnTo>
                  <a:pt x="1238491" y="91338"/>
                </a:lnTo>
                <a:lnTo>
                  <a:pt x="1241221" y="99936"/>
                </a:lnTo>
                <a:lnTo>
                  <a:pt x="1248016" y="103479"/>
                </a:lnTo>
                <a:lnTo>
                  <a:pt x="1275895" y="119903"/>
                </a:lnTo>
                <a:lnTo>
                  <a:pt x="1301737" y="138876"/>
                </a:lnTo>
                <a:lnTo>
                  <a:pt x="1325454" y="160327"/>
                </a:lnTo>
                <a:lnTo>
                  <a:pt x="1346962" y="184188"/>
                </a:lnTo>
                <a:lnTo>
                  <a:pt x="1351876" y="190207"/>
                </a:lnTo>
                <a:lnTo>
                  <a:pt x="1360576" y="190995"/>
                </a:lnTo>
                <a:lnTo>
                  <a:pt x="1372247" y="180847"/>
                </a:lnTo>
                <a:lnTo>
                  <a:pt x="1372997" y="171856"/>
                </a:lnTo>
                <a:lnTo>
                  <a:pt x="1368094" y="165823"/>
                </a:lnTo>
                <a:lnTo>
                  <a:pt x="1318887" y="116512"/>
                </a:lnTo>
                <a:lnTo>
                  <a:pt x="1260487" y="78041"/>
                </a:lnTo>
                <a:lnTo>
                  <a:pt x="1258049" y="76746"/>
                </a:lnTo>
                <a:lnTo>
                  <a:pt x="1255407" y="76301"/>
                </a:lnTo>
                <a:close/>
              </a:path>
              <a:path w="1493520" h="1447800">
                <a:moveTo>
                  <a:pt x="60134" y="269747"/>
                </a:moveTo>
                <a:lnTo>
                  <a:pt x="52806" y="270522"/>
                </a:lnTo>
                <a:lnTo>
                  <a:pt x="52044" y="270649"/>
                </a:lnTo>
                <a:lnTo>
                  <a:pt x="43942" y="272935"/>
                </a:lnTo>
                <a:lnTo>
                  <a:pt x="39611" y="280784"/>
                </a:lnTo>
                <a:lnTo>
                  <a:pt x="41605" y="288378"/>
                </a:lnTo>
                <a:lnTo>
                  <a:pt x="60645" y="354163"/>
                </a:lnTo>
                <a:lnTo>
                  <a:pt x="83096" y="419938"/>
                </a:lnTo>
                <a:lnTo>
                  <a:pt x="93789" y="430999"/>
                </a:lnTo>
                <a:lnTo>
                  <a:pt x="108026" y="425424"/>
                </a:lnTo>
                <a:lnTo>
                  <a:pt x="111594" y="417182"/>
                </a:lnTo>
                <a:lnTo>
                  <a:pt x="108889" y="409816"/>
                </a:lnTo>
                <a:lnTo>
                  <a:pt x="97494" y="377633"/>
                </a:lnTo>
                <a:lnTo>
                  <a:pt x="86898" y="345343"/>
                </a:lnTo>
                <a:lnTo>
                  <a:pt x="77137" y="313059"/>
                </a:lnTo>
                <a:lnTo>
                  <a:pt x="68219" y="280784"/>
                </a:lnTo>
                <a:lnTo>
                  <a:pt x="66446" y="274053"/>
                </a:lnTo>
                <a:lnTo>
                  <a:pt x="60134" y="269747"/>
                </a:lnTo>
                <a:close/>
              </a:path>
              <a:path w="1493520" h="1447800">
                <a:moveTo>
                  <a:pt x="676706" y="253568"/>
                </a:moveTo>
                <a:lnTo>
                  <a:pt x="644380" y="286825"/>
                </a:lnTo>
                <a:lnTo>
                  <a:pt x="607549" y="345150"/>
                </a:lnTo>
                <a:lnTo>
                  <a:pt x="586498" y="382816"/>
                </a:lnTo>
                <a:lnTo>
                  <a:pt x="588860" y="391502"/>
                </a:lnTo>
                <a:lnTo>
                  <a:pt x="602195" y="399199"/>
                </a:lnTo>
                <a:lnTo>
                  <a:pt x="610577" y="396747"/>
                </a:lnTo>
                <a:lnTo>
                  <a:pt x="614311" y="389877"/>
                </a:lnTo>
                <a:lnTo>
                  <a:pt x="631150" y="359954"/>
                </a:lnTo>
                <a:lnTo>
                  <a:pt x="648708" y="331060"/>
                </a:lnTo>
                <a:lnTo>
                  <a:pt x="666920" y="303295"/>
                </a:lnTo>
                <a:lnTo>
                  <a:pt x="685723" y="276758"/>
                </a:lnTo>
                <a:lnTo>
                  <a:pt x="690333" y="270484"/>
                </a:lnTo>
                <a:lnTo>
                  <a:pt x="689165" y="261543"/>
                </a:lnTo>
                <a:lnTo>
                  <a:pt x="680199" y="254482"/>
                </a:lnTo>
                <a:lnTo>
                  <a:pt x="676706" y="253568"/>
                </a:lnTo>
                <a:close/>
              </a:path>
              <a:path w="1493520" h="1447800">
                <a:moveTo>
                  <a:pt x="1426464" y="279082"/>
                </a:moveTo>
                <a:lnTo>
                  <a:pt x="1419199" y="279844"/>
                </a:lnTo>
                <a:lnTo>
                  <a:pt x="1418158" y="280073"/>
                </a:lnTo>
                <a:lnTo>
                  <a:pt x="1409928" y="282994"/>
                </a:lnTo>
                <a:lnTo>
                  <a:pt x="1406080" y="291109"/>
                </a:lnTo>
                <a:lnTo>
                  <a:pt x="1408557" y="298564"/>
                </a:lnTo>
                <a:lnTo>
                  <a:pt x="1415725" y="322542"/>
                </a:lnTo>
                <a:lnTo>
                  <a:pt x="1426210" y="372995"/>
                </a:lnTo>
                <a:lnTo>
                  <a:pt x="1430732" y="414005"/>
                </a:lnTo>
                <a:lnTo>
                  <a:pt x="1431912" y="436702"/>
                </a:lnTo>
                <a:lnTo>
                  <a:pt x="1438363" y="442798"/>
                </a:lnTo>
                <a:lnTo>
                  <a:pt x="1445971" y="442455"/>
                </a:lnTo>
                <a:lnTo>
                  <a:pt x="1453781" y="441934"/>
                </a:lnTo>
                <a:lnTo>
                  <a:pt x="1459496" y="435432"/>
                </a:lnTo>
                <a:lnTo>
                  <a:pt x="1459153" y="427570"/>
                </a:lnTo>
                <a:lnTo>
                  <a:pt x="1453468" y="368490"/>
                </a:lnTo>
                <a:lnTo>
                  <a:pt x="1442306" y="314843"/>
                </a:lnTo>
                <a:lnTo>
                  <a:pt x="1432547" y="282905"/>
                </a:lnTo>
                <a:lnTo>
                  <a:pt x="1426464" y="279082"/>
                </a:lnTo>
                <a:close/>
              </a:path>
              <a:path w="1493520" h="1447800">
                <a:moveTo>
                  <a:pt x="152844" y="525830"/>
                </a:moveTo>
                <a:lnTo>
                  <a:pt x="145669" y="526592"/>
                </a:lnTo>
                <a:lnTo>
                  <a:pt x="144106" y="527037"/>
                </a:lnTo>
                <a:lnTo>
                  <a:pt x="135737" y="531253"/>
                </a:lnTo>
                <a:lnTo>
                  <a:pt x="132905" y="539788"/>
                </a:lnTo>
                <a:lnTo>
                  <a:pt x="136245" y="546874"/>
                </a:lnTo>
                <a:lnTo>
                  <a:pt x="154954" y="585106"/>
                </a:lnTo>
                <a:lnTo>
                  <a:pt x="187757" y="646178"/>
                </a:lnTo>
                <a:lnTo>
                  <a:pt x="213182" y="677075"/>
                </a:lnTo>
                <a:lnTo>
                  <a:pt x="226148" y="668756"/>
                </a:lnTo>
                <a:lnTo>
                  <a:pt x="228155" y="659968"/>
                </a:lnTo>
                <a:lnTo>
                  <a:pt x="224142" y="653275"/>
                </a:lnTo>
                <a:lnTo>
                  <a:pt x="211503" y="631638"/>
                </a:lnTo>
                <a:lnTo>
                  <a:pt x="196391" y="604373"/>
                </a:lnTo>
                <a:lnTo>
                  <a:pt x="179381" y="571832"/>
                </a:lnTo>
                <a:lnTo>
                  <a:pt x="161048" y="534365"/>
                </a:lnTo>
                <a:lnTo>
                  <a:pt x="158445" y="528827"/>
                </a:lnTo>
                <a:lnTo>
                  <a:pt x="152844" y="525830"/>
                </a:lnTo>
                <a:close/>
              </a:path>
              <a:path w="1493520" h="1447800">
                <a:moveTo>
                  <a:pt x="549351" y="493661"/>
                </a:moveTo>
                <a:lnTo>
                  <a:pt x="534624" y="542863"/>
                </a:lnTo>
                <a:lnTo>
                  <a:pt x="534582" y="577876"/>
                </a:lnTo>
                <a:lnTo>
                  <a:pt x="535504" y="612245"/>
                </a:lnTo>
                <a:lnTo>
                  <a:pt x="537387" y="645845"/>
                </a:lnTo>
                <a:lnTo>
                  <a:pt x="537959" y="653694"/>
                </a:lnTo>
                <a:lnTo>
                  <a:pt x="544576" y="659599"/>
                </a:lnTo>
                <a:lnTo>
                  <a:pt x="559574" y="658494"/>
                </a:lnTo>
                <a:lnTo>
                  <a:pt x="565492" y="651598"/>
                </a:lnTo>
                <a:lnTo>
                  <a:pt x="564934" y="643737"/>
                </a:lnTo>
                <a:lnTo>
                  <a:pt x="563083" y="610970"/>
                </a:lnTo>
                <a:lnTo>
                  <a:pt x="562193" y="577876"/>
                </a:lnTo>
                <a:lnTo>
                  <a:pt x="562238" y="542863"/>
                </a:lnTo>
                <a:lnTo>
                  <a:pt x="563219" y="508571"/>
                </a:lnTo>
                <a:lnTo>
                  <a:pt x="563549" y="500684"/>
                </a:lnTo>
                <a:lnTo>
                  <a:pt x="557644" y="494029"/>
                </a:lnTo>
                <a:lnTo>
                  <a:pt x="549351" y="493661"/>
                </a:lnTo>
                <a:close/>
              </a:path>
              <a:path w="1493520" h="1447800">
                <a:moveTo>
                  <a:pt x="1435531" y="550151"/>
                </a:moveTo>
                <a:lnTo>
                  <a:pt x="1428318" y="550913"/>
                </a:lnTo>
                <a:lnTo>
                  <a:pt x="1423238" y="555485"/>
                </a:lnTo>
                <a:lnTo>
                  <a:pt x="1422095" y="561860"/>
                </a:lnTo>
                <a:lnTo>
                  <a:pt x="1415373" y="594398"/>
                </a:lnTo>
                <a:lnTo>
                  <a:pt x="1407001" y="626711"/>
                </a:lnTo>
                <a:lnTo>
                  <a:pt x="1397009" y="658688"/>
                </a:lnTo>
                <a:lnTo>
                  <a:pt x="1385430" y="690219"/>
                </a:lnTo>
                <a:lnTo>
                  <a:pt x="1382547" y="697509"/>
                </a:lnTo>
                <a:lnTo>
                  <a:pt x="1385925" y="705853"/>
                </a:lnTo>
                <a:lnTo>
                  <a:pt x="1400035" y="711809"/>
                </a:lnTo>
                <a:lnTo>
                  <a:pt x="1408099" y="708317"/>
                </a:lnTo>
                <a:lnTo>
                  <a:pt x="1410982" y="701014"/>
                </a:lnTo>
                <a:lnTo>
                  <a:pt x="1433483" y="634772"/>
                </a:lnTo>
                <a:lnTo>
                  <a:pt x="1449222" y="567093"/>
                </a:lnTo>
                <a:lnTo>
                  <a:pt x="1450619" y="559346"/>
                </a:lnTo>
                <a:lnTo>
                  <a:pt x="1445679" y="551891"/>
                </a:lnTo>
                <a:lnTo>
                  <a:pt x="1436852" y="550202"/>
                </a:lnTo>
                <a:lnTo>
                  <a:pt x="1435531" y="550151"/>
                </a:lnTo>
                <a:close/>
              </a:path>
              <a:path w="1493520" h="1447800">
                <a:moveTo>
                  <a:pt x="299847" y="751027"/>
                </a:moveTo>
                <a:lnTo>
                  <a:pt x="292811" y="751763"/>
                </a:lnTo>
                <a:lnTo>
                  <a:pt x="289902" y="753084"/>
                </a:lnTo>
                <a:lnTo>
                  <a:pt x="282117" y="760933"/>
                </a:lnTo>
                <a:lnTo>
                  <a:pt x="282016" y="769975"/>
                </a:lnTo>
                <a:lnTo>
                  <a:pt x="287337" y="775614"/>
                </a:lnTo>
                <a:lnTo>
                  <a:pt x="336218" y="824845"/>
                </a:lnTo>
                <a:lnTo>
                  <a:pt x="385584" y="869581"/>
                </a:lnTo>
                <a:lnTo>
                  <a:pt x="391477" y="874610"/>
                </a:lnTo>
                <a:lnTo>
                  <a:pt x="400164" y="873772"/>
                </a:lnTo>
                <a:lnTo>
                  <a:pt x="409879" y="861631"/>
                </a:lnTo>
                <a:lnTo>
                  <a:pt x="409067" y="852627"/>
                </a:lnTo>
                <a:lnTo>
                  <a:pt x="403199" y="847610"/>
                </a:lnTo>
                <a:lnTo>
                  <a:pt x="379046" y="826325"/>
                </a:lnTo>
                <a:lnTo>
                  <a:pt x="354920" y="803857"/>
                </a:lnTo>
                <a:lnTo>
                  <a:pt x="330908" y="780282"/>
                </a:lnTo>
                <a:lnTo>
                  <a:pt x="307098" y="755675"/>
                </a:lnTo>
                <a:lnTo>
                  <a:pt x="304038" y="752436"/>
                </a:lnTo>
                <a:lnTo>
                  <a:pt x="299847" y="751027"/>
                </a:lnTo>
                <a:close/>
              </a:path>
              <a:path w="1493520" h="1447800">
                <a:moveTo>
                  <a:pt x="503123" y="924356"/>
                </a:moveTo>
                <a:lnTo>
                  <a:pt x="496074" y="925106"/>
                </a:lnTo>
                <a:lnTo>
                  <a:pt x="492201" y="927430"/>
                </a:lnTo>
                <a:lnTo>
                  <a:pt x="485825" y="937996"/>
                </a:lnTo>
                <a:lnTo>
                  <a:pt x="487794" y="946797"/>
                </a:lnTo>
                <a:lnTo>
                  <a:pt x="523904" y="969237"/>
                </a:lnTo>
                <a:lnTo>
                  <a:pt x="583814" y="1001203"/>
                </a:lnTo>
                <a:lnTo>
                  <a:pt x="620903" y="1017752"/>
                </a:lnTo>
                <a:lnTo>
                  <a:pt x="628980" y="1014323"/>
                </a:lnTo>
                <a:lnTo>
                  <a:pt x="634784" y="999743"/>
                </a:lnTo>
                <a:lnTo>
                  <a:pt x="631418" y="991400"/>
                </a:lnTo>
                <a:lnTo>
                  <a:pt x="624370" y="988402"/>
                </a:lnTo>
                <a:lnTo>
                  <a:pt x="595369" y="975293"/>
                </a:lnTo>
                <a:lnTo>
                  <a:pt x="566385" y="960613"/>
                </a:lnTo>
                <a:lnTo>
                  <a:pt x="537519" y="944417"/>
                </a:lnTo>
                <a:lnTo>
                  <a:pt x="508876" y="926757"/>
                </a:lnTo>
                <a:lnTo>
                  <a:pt x="506171" y="925017"/>
                </a:lnTo>
                <a:lnTo>
                  <a:pt x="503123" y="924356"/>
                </a:lnTo>
                <a:close/>
              </a:path>
              <a:path w="1493520" h="1447800">
                <a:moveTo>
                  <a:pt x="575589" y="765149"/>
                </a:moveTo>
                <a:lnTo>
                  <a:pt x="568185" y="765924"/>
                </a:lnTo>
                <a:lnTo>
                  <a:pt x="567639" y="766025"/>
                </a:lnTo>
                <a:lnTo>
                  <a:pt x="559650" y="767841"/>
                </a:lnTo>
                <a:lnTo>
                  <a:pt x="554964" y="775461"/>
                </a:lnTo>
                <a:lnTo>
                  <a:pt x="556615" y="783158"/>
                </a:lnTo>
                <a:lnTo>
                  <a:pt x="574113" y="851146"/>
                </a:lnTo>
                <a:lnTo>
                  <a:pt x="596620" y="915695"/>
                </a:lnTo>
                <a:lnTo>
                  <a:pt x="607656" y="926439"/>
                </a:lnTo>
                <a:lnTo>
                  <a:pt x="621690" y="920457"/>
                </a:lnTo>
                <a:lnTo>
                  <a:pt x="625055" y="912113"/>
                </a:lnTo>
                <a:lnTo>
                  <a:pt x="622147" y="904836"/>
                </a:lnTo>
                <a:lnTo>
                  <a:pt x="610711" y="874187"/>
                </a:lnTo>
                <a:lnTo>
                  <a:pt x="600446" y="842587"/>
                </a:lnTo>
                <a:lnTo>
                  <a:pt x="591386" y="810150"/>
                </a:lnTo>
                <a:lnTo>
                  <a:pt x="583565" y="776985"/>
                </a:lnTo>
                <a:lnTo>
                  <a:pt x="582041" y="769835"/>
                </a:lnTo>
                <a:lnTo>
                  <a:pt x="575589" y="765149"/>
                </a:lnTo>
                <a:close/>
              </a:path>
              <a:path w="1493520" h="1447800">
                <a:moveTo>
                  <a:pt x="1337703" y="801763"/>
                </a:moveTo>
                <a:lnTo>
                  <a:pt x="1330645" y="802512"/>
                </a:lnTo>
                <a:lnTo>
                  <a:pt x="1326934" y="804659"/>
                </a:lnTo>
                <a:lnTo>
                  <a:pt x="1324559" y="808316"/>
                </a:lnTo>
                <a:lnTo>
                  <a:pt x="1313095" y="825252"/>
                </a:lnTo>
                <a:lnTo>
                  <a:pt x="1288720" y="857694"/>
                </a:lnTo>
                <a:lnTo>
                  <a:pt x="1254270" y="892016"/>
                </a:lnTo>
                <a:lnTo>
                  <a:pt x="1232103" y="909434"/>
                </a:lnTo>
                <a:lnTo>
                  <a:pt x="1230820" y="918362"/>
                </a:lnTo>
                <a:lnTo>
                  <a:pt x="1239901" y="931049"/>
                </a:lnTo>
                <a:lnTo>
                  <a:pt x="1248562" y="932357"/>
                </a:lnTo>
                <a:lnTo>
                  <a:pt x="1254671" y="927671"/>
                </a:lnTo>
                <a:lnTo>
                  <a:pt x="1284827" y="902962"/>
                </a:lnTo>
                <a:lnTo>
                  <a:pt x="1322820" y="859355"/>
                </a:lnTo>
                <a:lnTo>
                  <a:pt x="1347431" y="824255"/>
                </a:lnTo>
                <a:lnTo>
                  <a:pt x="1351699" y="817727"/>
                </a:lnTo>
                <a:lnTo>
                  <a:pt x="1350022" y="808862"/>
                </a:lnTo>
                <a:lnTo>
                  <a:pt x="1340929" y="802512"/>
                </a:lnTo>
                <a:lnTo>
                  <a:pt x="1337703" y="801763"/>
                </a:lnTo>
                <a:close/>
              </a:path>
              <a:path w="1493520" h="1447800">
                <a:moveTo>
                  <a:pt x="674560" y="1016190"/>
                </a:moveTo>
                <a:lnTo>
                  <a:pt x="667473" y="1016927"/>
                </a:lnTo>
                <a:lnTo>
                  <a:pt x="665353" y="1017676"/>
                </a:lnTo>
                <a:lnTo>
                  <a:pt x="657059" y="1023327"/>
                </a:lnTo>
                <a:lnTo>
                  <a:pt x="655307" y="1032167"/>
                </a:lnTo>
                <a:lnTo>
                  <a:pt x="659511" y="1038745"/>
                </a:lnTo>
                <a:lnTo>
                  <a:pt x="699184" y="1094768"/>
                </a:lnTo>
                <a:lnTo>
                  <a:pt x="744258" y="1146962"/>
                </a:lnTo>
                <a:lnTo>
                  <a:pt x="758342" y="1152652"/>
                </a:lnTo>
                <a:lnTo>
                  <a:pt x="769213" y="1141615"/>
                </a:lnTo>
                <a:lnTo>
                  <a:pt x="769289" y="1132573"/>
                </a:lnTo>
                <a:lnTo>
                  <a:pt x="763955" y="1126947"/>
                </a:lnTo>
                <a:lnTo>
                  <a:pt x="741686" y="1102390"/>
                </a:lnTo>
                <a:lnTo>
                  <a:pt x="720645" y="1076826"/>
                </a:lnTo>
                <a:lnTo>
                  <a:pt x="700905" y="1050348"/>
                </a:lnTo>
                <a:lnTo>
                  <a:pt x="682536" y="1023048"/>
                </a:lnTo>
                <a:lnTo>
                  <a:pt x="679615" y="1018451"/>
                </a:lnTo>
                <a:lnTo>
                  <a:pt x="674560" y="1016190"/>
                </a:lnTo>
                <a:close/>
              </a:path>
              <a:path w="1493520" h="1447800">
                <a:moveTo>
                  <a:pt x="745642" y="1026655"/>
                </a:moveTo>
                <a:lnTo>
                  <a:pt x="738428" y="1027417"/>
                </a:lnTo>
                <a:lnTo>
                  <a:pt x="733361" y="1031951"/>
                </a:lnTo>
                <a:lnTo>
                  <a:pt x="730745" y="1046022"/>
                </a:lnTo>
                <a:lnTo>
                  <a:pt x="735647" y="1053503"/>
                </a:lnTo>
                <a:lnTo>
                  <a:pt x="743127" y="1054989"/>
                </a:lnTo>
                <a:lnTo>
                  <a:pt x="776693" y="1060693"/>
                </a:lnTo>
                <a:lnTo>
                  <a:pt x="810425" y="1064485"/>
                </a:lnTo>
                <a:lnTo>
                  <a:pt x="844204" y="1066358"/>
                </a:lnTo>
                <a:lnTo>
                  <a:pt x="877912" y="1066304"/>
                </a:lnTo>
                <a:lnTo>
                  <a:pt x="885444" y="1065961"/>
                </a:lnTo>
                <a:lnTo>
                  <a:pt x="891540" y="1059497"/>
                </a:lnTo>
                <a:lnTo>
                  <a:pt x="891095" y="1043749"/>
                </a:lnTo>
                <a:lnTo>
                  <a:pt x="885011" y="1037834"/>
                </a:lnTo>
                <a:lnTo>
                  <a:pt x="844913" y="1037834"/>
                </a:lnTo>
                <a:lnTo>
                  <a:pt x="812644" y="1036043"/>
                </a:lnTo>
                <a:lnTo>
                  <a:pt x="780418" y="1032419"/>
                </a:lnTo>
                <a:lnTo>
                  <a:pt x="748347" y="1026972"/>
                </a:lnTo>
                <a:lnTo>
                  <a:pt x="746988" y="1026706"/>
                </a:lnTo>
                <a:lnTo>
                  <a:pt x="745642" y="1026655"/>
                </a:lnTo>
                <a:close/>
              </a:path>
              <a:path w="1493520" h="1447800">
                <a:moveTo>
                  <a:pt x="884720" y="1037551"/>
                </a:moveTo>
                <a:lnTo>
                  <a:pt x="877112" y="1037780"/>
                </a:lnTo>
                <a:lnTo>
                  <a:pt x="844913" y="1037834"/>
                </a:lnTo>
                <a:lnTo>
                  <a:pt x="885011" y="1037834"/>
                </a:lnTo>
                <a:lnTo>
                  <a:pt x="884720" y="1037551"/>
                </a:lnTo>
                <a:close/>
              </a:path>
              <a:path w="1493520" h="1447800">
                <a:moveTo>
                  <a:pt x="1137132" y="971791"/>
                </a:moveTo>
                <a:lnTo>
                  <a:pt x="1129969" y="972540"/>
                </a:lnTo>
                <a:lnTo>
                  <a:pt x="1128433" y="972972"/>
                </a:lnTo>
                <a:lnTo>
                  <a:pt x="1126947" y="973696"/>
                </a:lnTo>
                <a:lnTo>
                  <a:pt x="1096991" y="987567"/>
                </a:lnTo>
                <a:lnTo>
                  <a:pt x="1066630" y="999818"/>
                </a:lnTo>
                <a:lnTo>
                  <a:pt x="1035966" y="1010409"/>
                </a:lnTo>
                <a:lnTo>
                  <a:pt x="1005103" y="1019301"/>
                </a:lnTo>
                <a:lnTo>
                  <a:pt x="997724" y="1021219"/>
                </a:lnTo>
                <a:lnTo>
                  <a:pt x="993228" y="1028966"/>
                </a:lnTo>
                <a:lnTo>
                  <a:pt x="996937" y="1044270"/>
                </a:lnTo>
                <a:lnTo>
                  <a:pt x="1004455" y="1048892"/>
                </a:lnTo>
                <a:lnTo>
                  <a:pt x="1011834" y="1046975"/>
                </a:lnTo>
                <a:lnTo>
                  <a:pt x="1075988" y="1026666"/>
                </a:lnTo>
                <a:lnTo>
                  <a:pt x="1138847" y="999451"/>
                </a:lnTo>
                <a:lnTo>
                  <a:pt x="1148638" y="987539"/>
                </a:lnTo>
                <a:lnTo>
                  <a:pt x="1142771" y="974839"/>
                </a:lnTo>
                <a:lnTo>
                  <a:pt x="1137132" y="971791"/>
                </a:lnTo>
                <a:close/>
              </a:path>
              <a:path w="1493520" h="1447800">
                <a:moveTo>
                  <a:pt x="856729" y="1210779"/>
                </a:moveTo>
                <a:lnTo>
                  <a:pt x="849693" y="1211516"/>
                </a:lnTo>
                <a:lnTo>
                  <a:pt x="846048" y="1213548"/>
                </a:lnTo>
                <a:lnTo>
                  <a:pt x="839241" y="1223479"/>
                </a:lnTo>
                <a:lnTo>
                  <a:pt x="840714" y="1232382"/>
                </a:lnTo>
                <a:lnTo>
                  <a:pt x="874097" y="1256008"/>
                </a:lnTo>
                <a:lnTo>
                  <a:pt x="931857" y="1291721"/>
                </a:lnTo>
                <a:lnTo>
                  <a:pt x="969060" y="1311783"/>
                </a:lnTo>
                <a:lnTo>
                  <a:pt x="977366" y="1308950"/>
                </a:lnTo>
                <a:lnTo>
                  <a:pt x="984211" y="1294879"/>
                </a:lnTo>
                <a:lnTo>
                  <a:pt x="981481" y="1286306"/>
                </a:lnTo>
                <a:lnTo>
                  <a:pt x="974661" y="1282763"/>
                </a:lnTo>
                <a:lnTo>
                  <a:pt x="945179" y="1266735"/>
                </a:lnTo>
                <a:lnTo>
                  <a:pt x="916657" y="1249837"/>
                </a:lnTo>
                <a:lnTo>
                  <a:pt x="889197" y="1232126"/>
                </a:lnTo>
                <a:lnTo>
                  <a:pt x="862901" y="1213662"/>
                </a:lnTo>
                <a:lnTo>
                  <a:pt x="860056" y="1211592"/>
                </a:lnTo>
                <a:lnTo>
                  <a:pt x="856729" y="1210779"/>
                </a:lnTo>
                <a:close/>
              </a:path>
              <a:path w="1493520" h="1447800">
                <a:moveTo>
                  <a:pt x="1090955" y="1334719"/>
                </a:moveTo>
                <a:lnTo>
                  <a:pt x="1083843" y="1335468"/>
                </a:lnTo>
                <a:lnTo>
                  <a:pt x="1079207" y="1338973"/>
                </a:lnTo>
                <a:lnTo>
                  <a:pt x="1074801" y="1351749"/>
                </a:lnTo>
                <a:lnTo>
                  <a:pt x="1078547" y="1359903"/>
                </a:lnTo>
                <a:lnTo>
                  <a:pt x="1116574" y="1373457"/>
                </a:lnTo>
                <a:lnTo>
                  <a:pt x="1180854" y="1393343"/>
                </a:lnTo>
                <a:lnTo>
                  <a:pt x="1221422" y="1404137"/>
                </a:lnTo>
                <a:lnTo>
                  <a:pt x="1228940" y="1399476"/>
                </a:lnTo>
                <a:lnTo>
                  <a:pt x="1232598" y="1384185"/>
                </a:lnTo>
                <a:lnTo>
                  <a:pt x="1228077" y="1376451"/>
                </a:lnTo>
                <a:lnTo>
                  <a:pt x="1220673" y="1374559"/>
                </a:lnTo>
                <a:lnTo>
                  <a:pt x="1188146" y="1365820"/>
                </a:lnTo>
                <a:lnTo>
                  <a:pt x="1156287" y="1356407"/>
                </a:lnTo>
                <a:lnTo>
                  <a:pt x="1125204" y="1346352"/>
                </a:lnTo>
                <a:lnTo>
                  <a:pt x="1095006" y="1335684"/>
                </a:lnTo>
                <a:lnTo>
                  <a:pt x="1093000" y="1334947"/>
                </a:lnTo>
                <a:lnTo>
                  <a:pt x="1090955" y="1334719"/>
                </a:lnTo>
                <a:close/>
              </a:path>
              <a:path w="1493520" h="1447800">
                <a:moveTo>
                  <a:pt x="1347076" y="1401279"/>
                </a:moveTo>
                <a:lnTo>
                  <a:pt x="1339837" y="1402041"/>
                </a:lnTo>
                <a:lnTo>
                  <a:pt x="1334693" y="1406804"/>
                </a:lnTo>
                <a:lnTo>
                  <a:pt x="1332471" y="1421104"/>
                </a:lnTo>
                <a:lnTo>
                  <a:pt x="1337589" y="1428419"/>
                </a:lnTo>
                <a:lnTo>
                  <a:pt x="1377411" y="1434739"/>
                </a:lnTo>
                <a:lnTo>
                  <a:pt x="1443813" y="1443296"/>
                </a:lnTo>
                <a:lnTo>
                  <a:pt x="1485404" y="1447469"/>
                </a:lnTo>
                <a:lnTo>
                  <a:pt x="1491996" y="1441665"/>
                </a:lnTo>
                <a:lnTo>
                  <a:pt x="1493367" y="1425994"/>
                </a:lnTo>
                <a:lnTo>
                  <a:pt x="1487779" y="1419047"/>
                </a:lnTo>
                <a:lnTo>
                  <a:pt x="1446778" y="1414926"/>
                </a:lnTo>
                <a:lnTo>
                  <a:pt x="1413786" y="1410974"/>
                </a:lnTo>
                <a:lnTo>
                  <a:pt x="1381322" y="1406497"/>
                </a:lnTo>
                <a:lnTo>
                  <a:pt x="1348282" y="1401305"/>
                </a:lnTo>
                <a:lnTo>
                  <a:pt x="1347076" y="140127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7020" y="240075"/>
            <a:ext cx="337812" cy="38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2292350"/>
          </a:xfrm>
          <a:custGeom>
            <a:avLst/>
            <a:gdLst/>
            <a:ahLst/>
            <a:cxnLst/>
            <a:rect l="l" t="t" r="r" b="b"/>
            <a:pathLst>
              <a:path w="4572000" h="2292350">
                <a:moveTo>
                  <a:pt x="0" y="2292350"/>
                </a:moveTo>
                <a:lnTo>
                  <a:pt x="4572000" y="2292350"/>
                </a:lnTo>
                <a:lnTo>
                  <a:pt x="4572000" y="0"/>
                </a:lnTo>
                <a:lnTo>
                  <a:pt x="0" y="0"/>
                </a:lnTo>
                <a:lnTo>
                  <a:pt x="0" y="22923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13100"/>
            <a:ext cx="4572000" cy="2146300"/>
          </a:xfrm>
          <a:custGeom>
            <a:avLst/>
            <a:gdLst/>
            <a:ahLst/>
            <a:cxnLst/>
            <a:rect l="l" t="t" r="r" b="b"/>
            <a:pathLst>
              <a:path w="4572000" h="2146300">
                <a:moveTo>
                  <a:pt x="0" y="2146300"/>
                </a:moveTo>
                <a:lnTo>
                  <a:pt x="4572000" y="2146300"/>
                </a:lnTo>
                <a:lnTo>
                  <a:pt x="4572000" y="0"/>
                </a:lnTo>
                <a:lnTo>
                  <a:pt x="0" y="0"/>
                </a:lnTo>
                <a:lnTo>
                  <a:pt x="0" y="2146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200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900" y="206653"/>
            <a:ext cx="1774538" cy="5790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it-IT" sz="2400" dirty="0">
                <a:latin typeface="Burbank Big Rg Bk" pitchFamily="50" charset="0"/>
              </a:rPr>
              <a:t>Tasti Azione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5" dirty="0">
                <a:latin typeface="Source Sans Pro Semibold"/>
                <a:cs typeface="Source Sans Pro Semibold"/>
              </a:rPr>
              <a:t>scratch.mit.edu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0400" y="4398581"/>
            <a:ext cx="9461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costume.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47850" y="1386839"/>
            <a:ext cx="0" cy="1738630"/>
          </a:xfrm>
          <a:custGeom>
            <a:avLst/>
            <a:gdLst/>
            <a:ahLst/>
            <a:cxnLst/>
            <a:rect l="l" t="t" r="r" b="b"/>
            <a:pathLst>
              <a:path h="1738630">
                <a:moveTo>
                  <a:pt x="0" y="0"/>
                </a:moveTo>
                <a:lnTo>
                  <a:pt x="0" y="1738515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6816" y="448659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3032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3328" y="1478165"/>
            <a:ext cx="412392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3327" y="1478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9833" y="1920239"/>
            <a:ext cx="1419860" cy="312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 con molti costumi, come 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Max.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031" y="23590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023" y="2359025"/>
            <a:ext cx="712482" cy="579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031" y="23590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1888" y="2907179"/>
            <a:ext cx="2632943" cy="925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Max</a:t>
            </a:r>
            <a:endParaRPr sz="8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504000">
              <a:lnSpc>
                <a:spcPct val="100000"/>
              </a:lnSpc>
              <a:spcBef>
                <a:spcPts val="745"/>
              </a:spcBef>
            </a:pPr>
            <a:r>
              <a:rPr lang="it-IT" sz="1400" b="1" dirty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</a:t>
            </a:r>
            <a:r>
              <a:rPr lang="it-IT" sz="1400" b="1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IL CODICE</a:t>
            </a:r>
            <a:endParaRPr lang="it-IT" sz="1400" b="1" dirty="0">
              <a:solidFill>
                <a:srgbClr val="939598"/>
              </a:solidFill>
              <a:latin typeface="Burbank Big Rg Bk" pitchFamily="50" charset="0"/>
              <a:cs typeface="Book Antiqua"/>
            </a:endParaRPr>
          </a:p>
          <a:p>
            <a:pPr marL="1248410">
              <a:lnSpc>
                <a:spcPct val="100000"/>
              </a:lnSpc>
              <a:spcBef>
                <a:spcPts val="1460"/>
              </a:spcBef>
            </a:pPr>
            <a:r>
              <a:rPr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Clic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ca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su «Codice».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5359400"/>
            <a:ext cx="4572000" cy="1041400"/>
          </a:xfrm>
          <a:custGeom>
            <a:avLst/>
            <a:gdLst/>
            <a:ahLst/>
            <a:cxnLst/>
            <a:rect l="l" t="t" r="r" b="b"/>
            <a:pathLst>
              <a:path w="4572000" h="1041400">
                <a:moveTo>
                  <a:pt x="0" y="1041400"/>
                </a:moveTo>
                <a:lnTo>
                  <a:pt x="4572000" y="1041400"/>
                </a:lnTo>
                <a:lnTo>
                  <a:pt x="4572000" y="0"/>
                </a:lnTo>
                <a:lnTo>
                  <a:pt x="0" y="0"/>
                </a:lnTo>
                <a:lnTo>
                  <a:pt x="0" y="10414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346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50539" y="1740535"/>
            <a:ext cx="1197610" cy="9090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5244">
              <a:lnSpc>
                <a:spcPct val="115700"/>
              </a:lnSpc>
              <a:spcBef>
                <a:spcPts val="150"/>
              </a:spcBef>
            </a:pP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«Costumi» per vedere gli altri costumi del tuo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(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Alcuni </a:t>
            </a:r>
            <a:r>
              <a:rPr lang="it-IT" sz="900" b="1" dirty="0" err="1">
                <a:solidFill>
                  <a:srgbClr val="636466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hanno un costume solo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.)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76816" y="503269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3032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058" y="41913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409676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058" y="4192803"/>
            <a:ext cx="485875" cy="368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058" y="41913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3757" y="4546003"/>
            <a:ext cx="1536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636466"/>
                </a:solidFill>
                <a:latin typeface="Source Sans Pro"/>
                <a:cs typeface="Source Sans Pro"/>
              </a:rPr>
              <a:t>Max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0438" y="4927814"/>
            <a:ext cx="2130425" cy="1069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altro costume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sz="1400" dirty="0">
              <a:latin typeface="Burbank Big Rg Bk" pitchFamily="50" charset="0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il tasto spazio sulla tua tastiera.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8131" y="5958132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131" y="5927440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2196" y="5696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2196" y="5678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9916" y="5696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9916" y="5678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31056" y="5696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1056" y="5678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776" y="5696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776" y="5678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93336" y="5696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3336" y="5678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021" y="574771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>
                <a:moveTo>
                  <a:pt x="39090" y="0"/>
                </a:moveTo>
                <a:lnTo>
                  <a:pt x="29718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9" y="4762"/>
                </a:lnTo>
                <a:lnTo>
                  <a:pt x="43180" y="952"/>
                </a:lnTo>
                <a:lnTo>
                  <a:pt x="39090" y="0"/>
                </a:lnTo>
                <a:close/>
              </a:path>
              <a:path w="57784" h="78104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897" y="5749082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62316" y="57490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60" y="36804"/>
                </a:lnTo>
                <a:lnTo>
                  <a:pt x="11950" y="32804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>
                <a:moveTo>
                  <a:pt x="66179" y="16802"/>
                </a:moveTo>
                <a:lnTo>
                  <a:pt x="55435" y="16802"/>
                </a:lnTo>
                <a:lnTo>
                  <a:pt x="55092" y="20447"/>
                </a:lnTo>
                <a:lnTo>
                  <a:pt x="54635" y="24485"/>
                </a:lnTo>
                <a:lnTo>
                  <a:pt x="54444" y="26543"/>
                </a:lnTo>
                <a:lnTo>
                  <a:pt x="54140" y="30734"/>
                </a:lnTo>
                <a:lnTo>
                  <a:pt x="53778" y="36804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6944" y="5749082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5" h="74929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5" h="74929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8674" y="5749082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7"/>
                </a:lnTo>
                <a:lnTo>
                  <a:pt x="48950" y="10287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09" h="74929">
                <a:moveTo>
                  <a:pt x="49832" y="40462"/>
                </a:moveTo>
                <a:lnTo>
                  <a:pt x="30099" y="40462"/>
                </a:lnTo>
                <a:lnTo>
                  <a:pt x="34366" y="41402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09" h="74929">
                <a:moveTo>
                  <a:pt x="48950" y="10287"/>
                </a:moveTo>
                <a:lnTo>
                  <a:pt x="27851" y="10287"/>
                </a:lnTo>
                <a:lnTo>
                  <a:pt x="31508" y="11049"/>
                </a:lnTo>
                <a:lnTo>
                  <a:pt x="36385" y="14097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30414"/>
            <a:ext cx="850581" cy="315030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38" y="1287583"/>
            <a:ext cx="991014" cy="1783825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3" y="3877763"/>
            <a:ext cx="1800225" cy="137160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2" y="3552394"/>
            <a:ext cx="722948" cy="289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296" y="5934722"/>
            <a:ext cx="8096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b="1" spc="-110" dirty="0">
                <a:solidFill>
                  <a:srgbClr val="FFFFFF"/>
                </a:solidFill>
                <a:latin typeface="Source Sans Pro"/>
                <a:cs typeface="Source Sans Pro"/>
              </a:rPr>
              <a:t>DancDancee  </a:t>
            </a:r>
            <a:r>
              <a:rPr sz="1100" b="1" spc="-365" dirty="0">
                <a:solidFill>
                  <a:srgbClr val="FFFFFF"/>
                </a:solidFill>
                <a:latin typeface="Source Sans Pro"/>
                <a:cs typeface="Source Sans Pro"/>
              </a:rPr>
              <a:t>PParty!arty!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BA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20" y="43492"/>
            <a:ext cx="1717675" cy="1610995"/>
          </a:xfrm>
          <a:custGeom>
            <a:avLst/>
            <a:gdLst/>
            <a:ahLst/>
            <a:cxnLst/>
            <a:rect l="l" t="t" r="r" b="b"/>
            <a:pathLst>
              <a:path w="1717675" h="1610995">
                <a:moveTo>
                  <a:pt x="24358" y="0"/>
                </a:moveTo>
                <a:lnTo>
                  <a:pt x="15252" y="330"/>
                </a:lnTo>
                <a:lnTo>
                  <a:pt x="6299" y="1231"/>
                </a:lnTo>
                <a:lnTo>
                  <a:pt x="0" y="8331"/>
                </a:lnTo>
                <a:lnTo>
                  <a:pt x="317" y="16738"/>
                </a:lnTo>
                <a:lnTo>
                  <a:pt x="2420" y="56997"/>
                </a:lnTo>
                <a:lnTo>
                  <a:pt x="5867" y="97447"/>
                </a:lnTo>
                <a:lnTo>
                  <a:pt x="12578" y="151953"/>
                </a:lnTo>
                <a:lnTo>
                  <a:pt x="24561" y="184645"/>
                </a:lnTo>
                <a:lnTo>
                  <a:pt x="33528" y="183464"/>
                </a:lnTo>
                <a:lnTo>
                  <a:pt x="42189" y="182079"/>
                </a:lnTo>
                <a:lnTo>
                  <a:pt x="48094" y="173951"/>
                </a:lnTo>
                <a:lnTo>
                  <a:pt x="46710" y="165290"/>
                </a:lnTo>
                <a:lnTo>
                  <a:pt x="44005" y="147422"/>
                </a:lnTo>
                <a:lnTo>
                  <a:pt x="37465" y="94246"/>
                </a:lnTo>
                <a:lnTo>
                  <a:pt x="34099" y="54827"/>
                </a:lnTo>
                <a:lnTo>
                  <a:pt x="32029" y="15608"/>
                </a:lnTo>
                <a:lnTo>
                  <a:pt x="31711" y="6845"/>
                </a:lnTo>
                <a:lnTo>
                  <a:pt x="24358" y="0"/>
                </a:lnTo>
                <a:close/>
              </a:path>
              <a:path w="1717675" h="1610995">
                <a:moveTo>
                  <a:pt x="1312952" y="61663"/>
                </a:moveTo>
                <a:lnTo>
                  <a:pt x="1221116" y="61663"/>
                </a:lnTo>
                <a:lnTo>
                  <a:pt x="1258139" y="63899"/>
                </a:lnTo>
                <a:lnTo>
                  <a:pt x="1295450" y="69176"/>
                </a:lnTo>
                <a:lnTo>
                  <a:pt x="1304086" y="70713"/>
                </a:lnTo>
                <a:lnTo>
                  <a:pt x="1312341" y="65023"/>
                </a:lnTo>
                <a:lnTo>
                  <a:pt x="1312952" y="61663"/>
                </a:lnTo>
                <a:close/>
              </a:path>
              <a:path w="1717675" h="1610995">
                <a:moveTo>
                  <a:pt x="1199206" y="30005"/>
                </a:moveTo>
                <a:lnTo>
                  <a:pt x="1158633" y="32905"/>
                </a:lnTo>
                <a:lnTo>
                  <a:pt x="1129626" y="44284"/>
                </a:lnTo>
                <a:lnTo>
                  <a:pt x="1132230" y="61633"/>
                </a:lnTo>
                <a:lnTo>
                  <a:pt x="1140307" y="67754"/>
                </a:lnTo>
                <a:lnTo>
                  <a:pt x="1148981" y="66293"/>
                </a:lnTo>
                <a:lnTo>
                  <a:pt x="1184642" y="62463"/>
                </a:lnTo>
                <a:lnTo>
                  <a:pt x="1221116" y="61663"/>
                </a:lnTo>
                <a:lnTo>
                  <a:pt x="1312952" y="61663"/>
                </a:lnTo>
                <a:lnTo>
                  <a:pt x="1315478" y="47764"/>
                </a:lnTo>
                <a:lnTo>
                  <a:pt x="1309751" y="39496"/>
                </a:lnTo>
                <a:lnTo>
                  <a:pt x="1301127" y="37922"/>
                </a:lnTo>
                <a:lnTo>
                  <a:pt x="1266922" y="32893"/>
                </a:lnTo>
                <a:lnTo>
                  <a:pt x="1232908" y="30252"/>
                </a:lnTo>
                <a:lnTo>
                  <a:pt x="1199206" y="30005"/>
                </a:lnTo>
                <a:close/>
              </a:path>
              <a:path w="1717675" h="1610995">
                <a:moveTo>
                  <a:pt x="1007338" y="81572"/>
                </a:moveTo>
                <a:lnTo>
                  <a:pt x="962633" y="102387"/>
                </a:lnTo>
                <a:lnTo>
                  <a:pt x="930397" y="123593"/>
                </a:lnTo>
                <a:lnTo>
                  <a:pt x="898753" y="147441"/>
                </a:lnTo>
                <a:lnTo>
                  <a:pt x="867816" y="173850"/>
                </a:lnTo>
                <a:lnTo>
                  <a:pt x="862620" y="184840"/>
                </a:lnTo>
                <a:lnTo>
                  <a:pt x="863485" y="190864"/>
                </a:lnTo>
                <a:lnTo>
                  <a:pt x="866711" y="196278"/>
                </a:lnTo>
                <a:lnTo>
                  <a:pt x="871780" y="200028"/>
                </a:lnTo>
                <a:lnTo>
                  <a:pt x="877685" y="201485"/>
                </a:lnTo>
                <a:lnTo>
                  <a:pt x="883708" y="200618"/>
                </a:lnTo>
                <a:lnTo>
                  <a:pt x="889127" y="197396"/>
                </a:lnTo>
                <a:lnTo>
                  <a:pt x="918508" y="172295"/>
                </a:lnTo>
                <a:lnTo>
                  <a:pt x="948515" y="149661"/>
                </a:lnTo>
                <a:lnTo>
                  <a:pt x="979041" y="129567"/>
                </a:lnTo>
                <a:lnTo>
                  <a:pt x="1009980" y="112090"/>
                </a:lnTo>
                <a:lnTo>
                  <a:pt x="1014890" y="108135"/>
                </a:lnTo>
                <a:lnTo>
                  <a:pt x="1017800" y="102789"/>
                </a:lnTo>
                <a:lnTo>
                  <a:pt x="1018495" y="96740"/>
                </a:lnTo>
                <a:lnTo>
                  <a:pt x="1016762" y="90677"/>
                </a:lnTo>
                <a:lnTo>
                  <a:pt x="1013675" y="84734"/>
                </a:lnTo>
                <a:lnTo>
                  <a:pt x="1007338" y="81572"/>
                </a:lnTo>
                <a:close/>
              </a:path>
              <a:path w="1717675" h="1610995">
                <a:moveTo>
                  <a:pt x="1443913" y="84912"/>
                </a:moveTo>
                <a:lnTo>
                  <a:pt x="1435798" y="85724"/>
                </a:lnTo>
                <a:lnTo>
                  <a:pt x="1430959" y="88811"/>
                </a:lnTo>
                <a:lnTo>
                  <a:pt x="1428432" y="93827"/>
                </a:lnTo>
                <a:lnTo>
                  <a:pt x="1426746" y="99904"/>
                </a:lnTo>
                <a:lnTo>
                  <a:pt x="1427499" y="105941"/>
                </a:lnTo>
                <a:lnTo>
                  <a:pt x="1430461" y="111252"/>
                </a:lnTo>
                <a:lnTo>
                  <a:pt x="1435404" y="115150"/>
                </a:lnTo>
                <a:lnTo>
                  <a:pt x="1467470" y="133424"/>
                </a:lnTo>
                <a:lnTo>
                  <a:pt x="1497195" y="154533"/>
                </a:lnTo>
                <a:lnTo>
                  <a:pt x="1524478" y="178405"/>
                </a:lnTo>
                <a:lnTo>
                  <a:pt x="1549222" y="204965"/>
                </a:lnTo>
                <a:lnTo>
                  <a:pt x="1554150" y="208883"/>
                </a:lnTo>
                <a:lnTo>
                  <a:pt x="1559999" y="210553"/>
                </a:lnTo>
                <a:lnTo>
                  <a:pt x="1566051" y="209908"/>
                </a:lnTo>
                <a:lnTo>
                  <a:pt x="1571586" y="206882"/>
                </a:lnTo>
                <a:lnTo>
                  <a:pt x="1575512" y="201954"/>
                </a:lnTo>
                <a:lnTo>
                  <a:pt x="1577186" y="196105"/>
                </a:lnTo>
                <a:lnTo>
                  <a:pt x="1576542" y="190054"/>
                </a:lnTo>
                <a:lnTo>
                  <a:pt x="1546596" y="155624"/>
                </a:lnTo>
                <a:lnTo>
                  <a:pt x="1516922" y="129655"/>
                </a:lnTo>
                <a:lnTo>
                  <a:pt x="1484606" y="106699"/>
                </a:lnTo>
                <a:lnTo>
                  <a:pt x="1449755" y="86842"/>
                </a:lnTo>
                <a:lnTo>
                  <a:pt x="1446949" y="85407"/>
                </a:lnTo>
                <a:lnTo>
                  <a:pt x="1443913" y="84912"/>
                </a:lnTo>
                <a:close/>
              </a:path>
              <a:path w="1717675" h="1610995">
                <a:moveTo>
                  <a:pt x="69176" y="300151"/>
                </a:moveTo>
                <a:lnTo>
                  <a:pt x="60731" y="301015"/>
                </a:lnTo>
                <a:lnTo>
                  <a:pt x="59867" y="301167"/>
                </a:lnTo>
                <a:lnTo>
                  <a:pt x="50546" y="303707"/>
                </a:lnTo>
                <a:lnTo>
                  <a:pt x="45567" y="312432"/>
                </a:lnTo>
                <a:lnTo>
                  <a:pt x="47866" y="320890"/>
                </a:lnTo>
                <a:lnTo>
                  <a:pt x="69756" y="394087"/>
                </a:lnTo>
                <a:lnTo>
                  <a:pt x="82197" y="430751"/>
                </a:lnTo>
                <a:lnTo>
                  <a:pt x="95580" y="467283"/>
                </a:lnTo>
                <a:lnTo>
                  <a:pt x="109846" y="477501"/>
                </a:lnTo>
                <a:lnTo>
                  <a:pt x="116052" y="476478"/>
                </a:lnTo>
                <a:lnTo>
                  <a:pt x="121382" y="473126"/>
                </a:lnTo>
                <a:lnTo>
                  <a:pt x="124888" y="468156"/>
                </a:lnTo>
                <a:lnTo>
                  <a:pt x="126275" y="462230"/>
                </a:lnTo>
                <a:lnTo>
                  <a:pt x="125247" y="456006"/>
                </a:lnTo>
                <a:lnTo>
                  <a:pt x="112143" y="420201"/>
                </a:lnTo>
                <a:lnTo>
                  <a:pt x="99953" y="384273"/>
                </a:lnTo>
                <a:lnTo>
                  <a:pt x="88723" y="348349"/>
                </a:lnTo>
                <a:lnTo>
                  <a:pt x="78464" y="312432"/>
                </a:lnTo>
                <a:lnTo>
                  <a:pt x="76428" y="304952"/>
                </a:lnTo>
                <a:lnTo>
                  <a:pt x="69176" y="300151"/>
                </a:lnTo>
                <a:close/>
              </a:path>
              <a:path w="1717675" h="1610995">
                <a:moveTo>
                  <a:pt x="778319" y="282155"/>
                </a:moveTo>
                <a:lnTo>
                  <a:pt x="741141" y="319157"/>
                </a:lnTo>
                <a:lnTo>
                  <a:pt x="719570" y="350970"/>
                </a:lnTo>
                <a:lnTo>
                  <a:pt x="698783" y="384060"/>
                </a:lnTo>
                <a:lnTo>
                  <a:pt x="678853" y="418312"/>
                </a:lnTo>
                <a:lnTo>
                  <a:pt x="676917" y="424317"/>
                </a:lnTo>
                <a:lnTo>
                  <a:pt x="677419" y="430382"/>
                </a:lnTo>
                <a:lnTo>
                  <a:pt x="680162" y="435816"/>
                </a:lnTo>
                <a:lnTo>
                  <a:pt x="684949" y="439927"/>
                </a:lnTo>
                <a:lnTo>
                  <a:pt x="690958" y="441849"/>
                </a:lnTo>
                <a:lnTo>
                  <a:pt x="697022" y="441342"/>
                </a:lnTo>
                <a:lnTo>
                  <a:pt x="702449" y="438604"/>
                </a:lnTo>
                <a:lnTo>
                  <a:pt x="706551" y="433831"/>
                </a:lnTo>
                <a:lnTo>
                  <a:pt x="725923" y="400534"/>
                </a:lnTo>
                <a:lnTo>
                  <a:pt x="746117" y="368382"/>
                </a:lnTo>
                <a:lnTo>
                  <a:pt x="767061" y="337487"/>
                </a:lnTo>
                <a:lnTo>
                  <a:pt x="788682" y="307962"/>
                </a:lnTo>
                <a:lnTo>
                  <a:pt x="791437" y="302290"/>
                </a:lnTo>
                <a:lnTo>
                  <a:pt x="791786" y="296213"/>
                </a:lnTo>
                <a:lnTo>
                  <a:pt x="789827" y="290447"/>
                </a:lnTo>
                <a:lnTo>
                  <a:pt x="785660" y="285711"/>
                </a:lnTo>
                <a:lnTo>
                  <a:pt x="782345" y="283171"/>
                </a:lnTo>
                <a:lnTo>
                  <a:pt x="778319" y="282155"/>
                </a:lnTo>
                <a:close/>
              </a:path>
              <a:path w="1717675" h="1610995">
                <a:moveTo>
                  <a:pt x="1640662" y="310540"/>
                </a:moveTo>
                <a:lnTo>
                  <a:pt x="1619225" y="325963"/>
                </a:lnTo>
                <a:lnTo>
                  <a:pt x="1620050" y="332219"/>
                </a:lnTo>
                <a:lnTo>
                  <a:pt x="1628300" y="358903"/>
                </a:lnTo>
                <a:lnTo>
                  <a:pt x="1635075" y="386543"/>
                </a:lnTo>
                <a:lnTo>
                  <a:pt x="1644129" y="444296"/>
                </a:lnTo>
                <a:lnTo>
                  <a:pt x="1646923" y="485927"/>
                </a:lnTo>
                <a:lnTo>
                  <a:pt x="1654340" y="492709"/>
                </a:lnTo>
                <a:lnTo>
                  <a:pt x="1663090" y="492328"/>
                </a:lnTo>
                <a:lnTo>
                  <a:pt x="1672069" y="491743"/>
                </a:lnTo>
                <a:lnTo>
                  <a:pt x="1678635" y="484504"/>
                </a:lnTo>
                <a:lnTo>
                  <a:pt x="1678254" y="475767"/>
                </a:lnTo>
                <a:lnTo>
                  <a:pt x="1671707" y="410023"/>
                </a:lnTo>
                <a:lnTo>
                  <a:pt x="1658871" y="350331"/>
                </a:lnTo>
                <a:lnTo>
                  <a:pt x="1647647" y="314807"/>
                </a:lnTo>
                <a:lnTo>
                  <a:pt x="1640662" y="310540"/>
                </a:lnTo>
                <a:close/>
              </a:path>
              <a:path w="1717675" h="1610995">
                <a:moveTo>
                  <a:pt x="175793" y="585101"/>
                </a:moveTo>
                <a:lnTo>
                  <a:pt x="155121" y="602411"/>
                </a:lnTo>
                <a:lnTo>
                  <a:pt x="156705" y="608507"/>
                </a:lnTo>
                <a:lnTo>
                  <a:pt x="178221" y="651057"/>
                </a:lnTo>
                <a:lnTo>
                  <a:pt x="198196" y="688028"/>
                </a:lnTo>
                <a:lnTo>
                  <a:pt x="230809" y="743623"/>
                </a:lnTo>
                <a:lnTo>
                  <a:pt x="246745" y="750959"/>
                </a:lnTo>
                <a:lnTo>
                  <a:pt x="252653" y="748766"/>
                </a:lnTo>
                <a:lnTo>
                  <a:pt x="257258" y="744449"/>
                </a:lnTo>
                <a:lnTo>
                  <a:pt x="259761" y="738900"/>
                </a:lnTo>
                <a:lnTo>
                  <a:pt x="259999" y="732819"/>
                </a:lnTo>
                <a:lnTo>
                  <a:pt x="257810" y="726909"/>
                </a:lnTo>
                <a:lnTo>
                  <a:pt x="243270" y="702830"/>
                </a:lnTo>
                <a:lnTo>
                  <a:pt x="225888" y="672493"/>
                </a:lnTo>
                <a:lnTo>
                  <a:pt x="206324" y="636284"/>
                </a:lnTo>
                <a:lnTo>
                  <a:pt x="185242" y="594588"/>
                </a:lnTo>
                <a:lnTo>
                  <a:pt x="182245" y="588441"/>
                </a:lnTo>
                <a:lnTo>
                  <a:pt x="175793" y="585101"/>
                </a:lnTo>
                <a:close/>
              </a:path>
              <a:path w="1717675" h="1610995">
                <a:moveTo>
                  <a:pt x="631837" y="549300"/>
                </a:moveTo>
                <a:lnTo>
                  <a:pt x="614899" y="604051"/>
                </a:lnTo>
                <a:lnTo>
                  <a:pt x="614849" y="643015"/>
                </a:lnTo>
                <a:lnTo>
                  <a:pt x="615912" y="681257"/>
                </a:lnTo>
                <a:lnTo>
                  <a:pt x="618083" y="718642"/>
                </a:lnTo>
                <a:lnTo>
                  <a:pt x="618744" y="727379"/>
                </a:lnTo>
                <a:lnTo>
                  <a:pt x="626351" y="733945"/>
                </a:lnTo>
                <a:lnTo>
                  <a:pt x="643597" y="732726"/>
                </a:lnTo>
                <a:lnTo>
                  <a:pt x="650405" y="725042"/>
                </a:lnTo>
                <a:lnTo>
                  <a:pt x="649757" y="716292"/>
                </a:lnTo>
                <a:lnTo>
                  <a:pt x="647635" y="679833"/>
                </a:lnTo>
                <a:lnTo>
                  <a:pt x="646616" y="643015"/>
                </a:lnTo>
                <a:lnTo>
                  <a:pt x="646672" y="604051"/>
                </a:lnTo>
                <a:lnTo>
                  <a:pt x="647801" y="565899"/>
                </a:lnTo>
                <a:lnTo>
                  <a:pt x="648182" y="557123"/>
                </a:lnTo>
                <a:lnTo>
                  <a:pt x="641375" y="549719"/>
                </a:lnTo>
                <a:lnTo>
                  <a:pt x="631837" y="549300"/>
                </a:lnTo>
                <a:close/>
              </a:path>
              <a:path w="1717675" h="1610995">
                <a:moveTo>
                  <a:pt x="1651088" y="612165"/>
                </a:moveTo>
                <a:lnTo>
                  <a:pt x="1642783" y="613003"/>
                </a:lnTo>
                <a:lnTo>
                  <a:pt x="1636941" y="618096"/>
                </a:lnTo>
                <a:lnTo>
                  <a:pt x="1635620" y="625195"/>
                </a:lnTo>
                <a:lnTo>
                  <a:pt x="1627894" y="661401"/>
                </a:lnTo>
                <a:lnTo>
                  <a:pt x="1618267" y="697355"/>
                </a:lnTo>
                <a:lnTo>
                  <a:pt x="1606775" y="732935"/>
                </a:lnTo>
                <a:lnTo>
                  <a:pt x="1593456" y="768019"/>
                </a:lnTo>
                <a:lnTo>
                  <a:pt x="1592274" y="774211"/>
                </a:lnTo>
                <a:lnTo>
                  <a:pt x="1593513" y="780170"/>
                </a:lnTo>
                <a:lnTo>
                  <a:pt x="1596896" y="785229"/>
                </a:lnTo>
                <a:lnTo>
                  <a:pt x="1602143" y="788720"/>
                </a:lnTo>
                <a:lnTo>
                  <a:pt x="1608335" y="789908"/>
                </a:lnTo>
                <a:lnTo>
                  <a:pt x="1614295" y="788668"/>
                </a:lnTo>
                <a:lnTo>
                  <a:pt x="1636740" y="743438"/>
                </a:lnTo>
                <a:lnTo>
                  <a:pt x="1648723" y="706318"/>
                </a:lnTo>
                <a:lnTo>
                  <a:pt x="1658768" y="668800"/>
                </a:lnTo>
                <a:lnTo>
                  <a:pt x="1666836" y="631012"/>
                </a:lnTo>
                <a:lnTo>
                  <a:pt x="1668437" y="622388"/>
                </a:lnTo>
                <a:lnTo>
                  <a:pt x="1662760" y="614108"/>
                </a:lnTo>
                <a:lnTo>
                  <a:pt x="1652600" y="612216"/>
                </a:lnTo>
                <a:lnTo>
                  <a:pt x="1651088" y="612165"/>
                </a:lnTo>
                <a:close/>
              </a:path>
              <a:path w="1717675" h="1610995">
                <a:moveTo>
                  <a:pt x="344881" y="835672"/>
                </a:moveTo>
                <a:lnTo>
                  <a:pt x="325970" y="851755"/>
                </a:lnTo>
                <a:lnTo>
                  <a:pt x="327058" y="857746"/>
                </a:lnTo>
                <a:lnTo>
                  <a:pt x="358473" y="891010"/>
                </a:lnTo>
                <a:lnTo>
                  <a:pt x="386705" y="917821"/>
                </a:lnTo>
                <a:lnTo>
                  <a:pt x="415075" y="943381"/>
                </a:lnTo>
                <a:lnTo>
                  <a:pt x="449053" y="970580"/>
                </a:lnTo>
                <a:lnTo>
                  <a:pt x="455112" y="971181"/>
                </a:lnTo>
                <a:lnTo>
                  <a:pt x="460945" y="969468"/>
                </a:lnTo>
                <a:lnTo>
                  <a:pt x="465836" y="965504"/>
                </a:lnTo>
                <a:lnTo>
                  <a:pt x="468821" y="959945"/>
                </a:lnTo>
                <a:lnTo>
                  <a:pt x="469422" y="953885"/>
                </a:lnTo>
                <a:lnTo>
                  <a:pt x="467705" y="948047"/>
                </a:lnTo>
                <a:lnTo>
                  <a:pt x="463740" y="943152"/>
                </a:lnTo>
                <a:lnTo>
                  <a:pt x="435965" y="919471"/>
                </a:lnTo>
                <a:lnTo>
                  <a:pt x="408219" y="894470"/>
                </a:lnTo>
                <a:lnTo>
                  <a:pt x="380601" y="868236"/>
                </a:lnTo>
                <a:lnTo>
                  <a:pt x="353212" y="840854"/>
                </a:lnTo>
                <a:lnTo>
                  <a:pt x="349694" y="837247"/>
                </a:lnTo>
                <a:lnTo>
                  <a:pt x="344881" y="835672"/>
                </a:lnTo>
                <a:close/>
              </a:path>
              <a:path w="1717675" h="1610995">
                <a:moveTo>
                  <a:pt x="578675" y="1028547"/>
                </a:moveTo>
                <a:lnTo>
                  <a:pt x="570560" y="1029373"/>
                </a:lnTo>
                <a:lnTo>
                  <a:pt x="566115" y="1031963"/>
                </a:lnTo>
                <a:lnTo>
                  <a:pt x="563410" y="1036281"/>
                </a:lnTo>
                <a:lnTo>
                  <a:pt x="561199" y="1042187"/>
                </a:lnTo>
                <a:lnTo>
                  <a:pt x="561414" y="1048270"/>
                </a:lnTo>
                <a:lnTo>
                  <a:pt x="602575" y="1078486"/>
                </a:lnTo>
                <a:lnTo>
                  <a:pt x="636951" y="1097140"/>
                </a:lnTo>
                <a:lnTo>
                  <a:pt x="671481" y="1114060"/>
                </a:lnTo>
                <a:lnTo>
                  <a:pt x="712225" y="1130359"/>
                </a:lnTo>
                <a:lnTo>
                  <a:pt x="718188" y="1129134"/>
                </a:lnTo>
                <a:lnTo>
                  <a:pt x="723260" y="1125771"/>
                </a:lnTo>
                <a:lnTo>
                  <a:pt x="726770" y="1120533"/>
                </a:lnTo>
                <a:lnTo>
                  <a:pt x="727962" y="1114346"/>
                </a:lnTo>
                <a:lnTo>
                  <a:pt x="726732" y="1108384"/>
                </a:lnTo>
                <a:lnTo>
                  <a:pt x="723359" y="1103315"/>
                </a:lnTo>
                <a:lnTo>
                  <a:pt x="718121" y="1099807"/>
                </a:lnTo>
                <a:lnTo>
                  <a:pt x="684770" y="1085219"/>
                </a:lnTo>
                <a:lnTo>
                  <a:pt x="651435" y="1068887"/>
                </a:lnTo>
                <a:lnTo>
                  <a:pt x="618235" y="1050867"/>
                </a:lnTo>
                <a:lnTo>
                  <a:pt x="585292" y="1031214"/>
                </a:lnTo>
                <a:lnTo>
                  <a:pt x="582180" y="1029284"/>
                </a:lnTo>
                <a:lnTo>
                  <a:pt x="578675" y="1028547"/>
                </a:lnTo>
                <a:close/>
              </a:path>
              <a:path w="1717675" h="1610995">
                <a:moveTo>
                  <a:pt x="662012" y="851395"/>
                </a:moveTo>
                <a:lnTo>
                  <a:pt x="653503" y="852258"/>
                </a:lnTo>
                <a:lnTo>
                  <a:pt x="652868" y="852360"/>
                </a:lnTo>
                <a:lnTo>
                  <a:pt x="643699" y="854392"/>
                </a:lnTo>
                <a:lnTo>
                  <a:pt x="638302" y="862876"/>
                </a:lnTo>
                <a:lnTo>
                  <a:pt x="640207" y="871435"/>
                </a:lnTo>
                <a:lnTo>
                  <a:pt x="649523" y="909671"/>
                </a:lnTo>
                <a:lnTo>
                  <a:pt x="660320" y="947083"/>
                </a:lnTo>
                <a:lnTo>
                  <a:pt x="672561" y="983542"/>
                </a:lnTo>
                <a:lnTo>
                  <a:pt x="689736" y="1024153"/>
                </a:lnTo>
                <a:lnTo>
                  <a:pt x="700781" y="1028740"/>
                </a:lnTo>
                <a:lnTo>
                  <a:pt x="706932" y="1027556"/>
                </a:lnTo>
                <a:lnTo>
                  <a:pt x="712177" y="1024048"/>
                </a:lnTo>
                <a:lnTo>
                  <a:pt x="715552" y="1018979"/>
                </a:lnTo>
                <a:lnTo>
                  <a:pt x="716780" y="1013017"/>
                </a:lnTo>
                <a:lnTo>
                  <a:pt x="715581" y="1006830"/>
                </a:lnTo>
                <a:lnTo>
                  <a:pt x="702422" y="972725"/>
                </a:lnTo>
                <a:lnTo>
                  <a:pt x="690611" y="937564"/>
                </a:lnTo>
                <a:lnTo>
                  <a:pt x="680189" y="901471"/>
                </a:lnTo>
                <a:lnTo>
                  <a:pt x="671195" y="864565"/>
                </a:lnTo>
                <a:lnTo>
                  <a:pt x="669442" y="856614"/>
                </a:lnTo>
                <a:lnTo>
                  <a:pt x="662012" y="851395"/>
                </a:lnTo>
                <a:close/>
              </a:path>
              <a:path w="1717675" h="1610995">
                <a:moveTo>
                  <a:pt x="1538566" y="892136"/>
                </a:moveTo>
                <a:lnTo>
                  <a:pt x="1530477" y="892962"/>
                </a:lnTo>
                <a:lnTo>
                  <a:pt x="1526184" y="895349"/>
                </a:lnTo>
                <a:lnTo>
                  <a:pt x="1523441" y="899426"/>
                </a:lnTo>
                <a:lnTo>
                  <a:pt x="1510259" y="918272"/>
                </a:lnTo>
                <a:lnTo>
                  <a:pt x="1482225" y="954369"/>
                </a:lnTo>
                <a:lnTo>
                  <a:pt x="1442603" y="992560"/>
                </a:lnTo>
                <a:lnTo>
                  <a:pt x="1424165" y="1006728"/>
                </a:lnTo>
                <a:lnTo>
                  <a:pt x="1419934" y="1011408"/>
                </a:lnTo>
                <a:lnTo>
                  <a:pt x="1417904" y="1017142"/>
                </a:lnTo>
                <a:lnTo>
                  <a:pt x="1418178" y="1023220"/>
                </a:lnTo>
                <a:lnTo>
                  <a:pt x="1420863" y="1028928"/>
                </a:lnTo>
                <a:lnTo>
                  <a:pt x="1425541" y="1033157"/>
                </a:lnTo>
                <a:lnTo>
                  <a:pt x="1431282" y="1035184"/>
                </a:lnTo>
                <a:lnTo>
                  <a:pt x="1437363" y="1034909"/>
                </a:lnTo>
                <a:lnTo>
                  <a:pt x="1477748" y="1004736"/>
                </a:lnTo>
                <a:lnTo>
                  <a:pt x="1506246" y="975077"/>
                </a:lnTo>
                <a:lnTo>
                  <a:pt x="1535944" y="936919"/>
                </a:lnTo>
                <a:lnTo>
                  <a:pt x="1552178" y="905260"/>
                </a:lnTo>
                <a:lnTo>
                  <a:pt x="1549898" y="899621"/>
                </a:lnTo>
                <a:lnTo>
                  <a:pt x="1545475" y="895134"/>
                </a:lnTo>
                <a:lnTo>
                  <a:pt x="1542275" y="892962"/>
                </a:lnTo>
                <a:lnTo>
                  <a:pt x="1538566" y="892136"/>
                </a:lnTo>
                <a:close/>
              </a:path>
              <a:path w="1717675" h="1610995">
                <a:moveTo>
                  <a:pt x="775855" y="1130731"/>
                </a:moveTo>
                <a:lnTo>
                  <a:pt x="756172" y="1149989"/>
                </a:lnTo>
                <a:lnTo>
                  <a:pt x="758532" y="1155839"/>
                </a:lnTo>
                <a:lnTo>
                  <a:pt x="780533" y="1187478"/>
                </a:lnTo>
                <a:lnTo>
                  <a:pt x="804170" y="1218163"/>
                </a:lnTo>
                <a:lnTo>
                  <a:pt x="829359" y="1247788"/>
                </a:lnTo>
                <a:lnTo>
                  <a:pt x="856018" y="1276248"/>
                </a:lnTo>
                <a:lnTo>
                  <a:pt x="867208" y="1280982"/>
                </a:lnTo>
                <a:lnTo>
                  <a:pt x="873193" y="1279873"/>
                </a:lnTo>
                <a:lnTo>
                  <a:pt x="878484" y="1276438"/>
                </a:lnTo>
                <a:lnTo>
                  <a:pt x="882007" y="1271215"/>
                </a:lnTo>
                <a:lnTo>
                  <a:pt x="883216" y="1265248"/>
                </a:lnTo>
                <a:lnTo>
                  <a:pt x="882104" y="1259259"/>
                </a:lnTo>
                <a:lnTo>
                  <a:pt x="878662" y="1253972"/>
                </a:lnTo>
                <a:lnTo>
                  <a:pt x="853053" y="1226650"/>
                </a:lnTo>
                <a:lnTo>
                  <a:pt x="828859" y="1198205"/>
                </a:lnTo>
                <a:lnTo>
                  <a:pt x="806160" y="1168738"/>
                </a:lnTo>
                <a:lnTo>
                  <a:pt x="784994" y="1138285"/>
                </a:lnTo>
                <a:lnTo>
                  <a:pt x="781672" y="1133246"/>
                </a:lnTo>
                <a:lnTo>
                  <a:pt x="775855" y="1130731"/>
                </a:lnTo>
                <a:close/>
              </a:path>
              <a:path w="1717675" h="1610995">
                <a:moveTo>
                  <a:pt x="857605" y="1142377"/>
                </a:moveTo>
                <a:lnTo>
                  <a:pt x="849312" y="1143215"/>
                </a:lnTo>
                <a:lnTo>
                  <a:pt x="843483" y="1148270"/>
                </a:lnTo>
                <a:lnTo>
                  <a:pt x="840473" y="1163929"/>
                </a:lnTo>
                <a:lnTo>
                  <a:pt x="846112" y="1172248"/>
                </a:lnTo>
                <a:lnTo>
                  <a:pt x="854722" y="1173911"/>
                </a:lnTo>
                <a:lnTo>
                  <a:pt x="893320" y="1180252"/>
                </a:lnTo>
                <a:lnTo>
                  <a:pt x="932116" y="1184467"/>
                </a:lnTo>
                <a:lnTo>
                  <a:pt x="970969" y="1186550"/>
                </a:lnTo>
                <a:lnTo>
                  <a:pt x="1009738" y="1186497"/>
                </a:lnTo>
                <a:lnTo>
                  <a:pt x="1018400" y="1186116"/>
                </a:lnTo>
                <a:lnTo>
                  <a:pt x="1025410" y="1178915"/>
                </a:lnTo>
                <a:lnTo>
                  <a:pt x="1024890" y="1161389"/>
                </a:lnTo>
                <a:lnTo>
                  <a:pt x="1017912" y="1154811"/>
                </a:lnTo>
                <a:lnTo>
                  <a:pt x="971780" y="1154811"/>
                </a:lnTo>
                <a:lnTo>
                  <a:pt x="934669" y="1152821"/>
                </a:lnTo>
                <a:lnTo>
                  <a:pt x="897605" y="1148791"/>
                </a:lnTo>
                <a:lnTo>
                  <a:pt x="860717" y="1142733"/>
                </a:lnTo>
                <a:lnTo>
                  <a:pt x="859155" y="1142428"/>
                </a:lnTo>
                <a:lnTo>
                  <a:pt x="857605" y="1142377"/>
                </a:lnTo>
                <a:close/>
              </a:path>
              <a:path w="1717675" h="1610995">
                <a:moveTo>
                  <a:pt x="1017574" y="1154493"/>
                </a:moveTo>
                <a:lnTo>
                  <a:pt x="1008811" y="1154747"/>
                </a:lnTo>
                <a:lnTo>
                  <a:pt x="971780" y="1154811"/>
                </a:lnTo>
                <a:lnTo>
                  <a:pt x="1017912" y="1154811"/>
                </a:lnTo>
                <a:lnTo>
                  <a:pt x="1017574" y="1154493"/>
                </a:lnTo>
                <a:close/>
              </a:path>
              <a:path w="1717675" h="1610995">
                <a:moveTo>
                  <a:pt x="1307884" y="1081328"/>
                </a:moveTo>
                <a:lnTo>
                  <a:pt x="1299641" y="1082166"/>
                </a:lnTo>
                <a:lnTo>
                  <a:pt x="1297863" y="1082649"/>
                </a:lnTo>
                <a:lnTo>
                  <a:pt x="1296162" y="1083449"/>
                </a:lnTo>
                <a:lnTo>
                  <a:pt x="1261711" y="1098885"/>
                </a:lnTo>
                <a:lnTo>
                  <a:pt x="1226791" y="1112513"/>
                </a:lnTo>
                <a:lnTo>
                  <a:pt x="1191523" y="1124294"/>
                </a:lnTo>
                <a:lnTo>
                  <a:pt x="1156030" y="1134186"/>
                </a:lnTo>
                <a:lnTo>
                  <a:pt x="1147533" y="1136319"/>
                </a:lnTo>
                <a:lnTo>
                  <a:pt x="1142365" y="1144955"/>
                </a:lnTo>
                <a:lnTo>
                  <a:pt x="1146632" y="1161973"/>
                </a:lnTo>
                <a:lnTo>
                  <a:pt x="1155280" y="1167117"/>
                </a:lnTo>
                <a:lnTo>
                  <a:pt x="1163777" y="1164996"/>
                </a:lnTo>
                <a:lnTo>
                  <a:pt x="1200783" y="1154674"/>
                </a:lnTo>
                <a:lnTo>
                  <a:pt x="1237553" y="1142387"/>
                </a:lnTo>
                <a:lnTo>
                  <a:pt x="1273953" y="1128181"/>
                </a:lnTo>
                <a:lnTo>
                  <a:pt x="1309852" y="1112100"/>
                </a:lnTo>
                <a:lnTo>
                  <a:pt x="1318866" y="1097056"/>
                </a:lnTo>
                <a:lnTo>
                  <a:pt x="1317332" y="1090942"/>
                </a:lnTo>
                <a:lnTo>
                  <a:pt x="1314373" y="1084719"/>
                </a:lnTo>
                <a:lnTo>
                  <a:pt x="1307884" y="1081328"/>
                </a:lnTo>
                <a:close/>
              </a:path>
              <a:path w="1717675" h="1610995">
                <a:moveTo>
                  <a:pt x="985367" y="1347241"/>
                </a:moveTo>
                <a:lnTo>
                  <a:pt x="967639" y="1366077"/>
                </a:lnTo>
                <a:lnTo>
                  <a:pt x="969789" y="1371771"/>
                </a:lnTo>
                <a:lnTo>
                  <a:pt x="1005339" y="1397577"/>
                </a:lnTo>
                <a:lnTo>
                  <a:pt x="1037937" y="1417916"/>
                </a:lnTo>
                <a:lnTo>
                  <a:pt x="1071780" y="1437312"/>
                </a:lnTo>
                <a:lnTo>
                  <a:pt x="1106754" y="1455699"/>
                </a:lnTo>
                <a:lnTo>
                  <a:pt x="1112823" y="1457362"/>
                </a:lnTo>
                <a:lnTo>
                  <a:pt x="1118857" y="1456596"/>
                </a:lnTo>
                <a:lnTo>
                  <a:pt x="1124167" y="1453622"/>
                </a:lnTo>
                <a:lnTo>
                  <a:pt x="1128064" y="1448663"/>
                </a:lnTo>
                <a:lnTo>
                  <a:pt x="1129726" y="1442581"/>
                </a:lnTo>
                <a:lnTo>
                  <a:pt x="1128955" y="1436546"/>
                </a:lnTo>
                <a:lnTo>
                  <a:pt x="1125977" y="1431241"/>
                </a:lnTo>
                <a:lnTo>
                  <a:pt x="1121016" y="1427352"/>
                </a:lnTo>
                <a:lnTo>
                  <a:pt x="1087107" y="1409513"/>
                </a:lnTo>
                <a:lnTo>
                  <a:pt x="1054303" y="1390710"/>
                </a:lnTo>
                <a:lnTo>
                  <a:pt x="1022718" y="1371006"/>
                </a:lnTo>
                <a:lnTo>
                  <a:pt x="992466" y="1350467"/>
                </a:lnTo>
                <a:lnTo>
                  <a:pt x="989203" y="1348155"/>
                </a:lnTo>
                <a:lnTo>
                  <a:pt x="985367" y="1347241"/>
                </a:lnTo>
                <a:close/>
              </a:path>
              <a:path w="1717675" h="1610995">
                <a:moveTo>
                  <a:pt x="1254760" y="1485163"/>
                </a:moveTo>
                <a:lnTo>
                  <a:pt x="1246581" y="1485988"/>
                </a:lnTo>
                <a:lnTo>
                  <a:pt x="1241259" y="1489887"/>
                </a:lnTo>
                <a:lnTo>
                  <a:pt x="1239126" y="1495856"/>
                </a:lnTo>
                <a:lnTo>
                  <a:pt x="1238226" y="1502094"/>
                </a:lnTo>
                <a:lnTo>
                  <a:pt x="1239739" y="1507988"/>
                </a:lnTo>
                <a:lnTo>
                  <a:pt x="1284232" y="1528269"/>
                </a:lnTo>
                <a:lnTo>
                  <a:pt x="1320747" y="1539700"/>
                </a:lnTo>
                <a:lnTo>
                  <a:pt x="1358164" y="1550392"/>
                </a:lnTo>
                <a:lnTo>
                  <a:pt x="1396352" y="1560309"/>
                </a:lnTo>
                <a:lnTo>
                  <a:pt x="1404835" y="1562404"/>
                </a:lnTo>
                <a:lnTo>
                  <a:pt x="1413471" y="1557210"/>
                </a:lnTo>
                <a:lnTo>
                  <a:pt x="1417675" y="1540205"/>
                </a:lnTo>
                <a:lnTo>
                  <a:pt x="1412481" y="1531594"/>
                </a:lnTo>
                <a:lnTo>
                  <a:pt x="1403959" y="1529499"/>
                </a:lnTo>
                <a:lnTo>
                  <a:pt x="1366550" y="1519770"/>
                </a:lnTo>
                <a:lnTo>
                  <a:pt x="1329904" y="1509293"/>
                </a:lnTo>
                <a:lnTo>
                  <a:pt x="1294151" y="1498102"/>
                </a:lnTo>
                <a:lnTo>
                  <a:pt x="1259420" y="1486230"/>
                </a:lnTo>
                <a:lnTo>
                  <a:pt x="1257122" y="1485417"/>
                </a:lnTo>
                <a:lnTo>
                  <a:pt x="1254760" y="1485163"/>
                </a:lnTo>
                <a:close/>
              </a:path>
              <a:path w="1717675" h="1610995">
                <a:moveTo>
                  <a:pt x="1549336" y="1559217"/>
                </a:moveTo>
                <a:lnTo>
                  <a:pt x="1541018" y="1560067"/>
                </a:lnTo>
                <a:lnTo>
                  <a:pt x="1535099" y="1565363"/>
                </a:lnTo>
                <a:lnTo>
                  <a:pt x="1532547" y="1581289"/>
                </a:lnTo>
                <a:lnTo>
                  <a:pt x="1538439" y="1589430"/>
                </a:lnTo>
                <a:lnTo>
                  <a:pt x="1584227" y="1596453"/>
                </a:lnTo>
                <a:lnTo>
                  <a:pt x="1622112" y="1601509"/>
                </a:lnTo>
                <a:lnTo>
                  <a:pt x="1660604" y="1605977"/>
                </a:lnTo>
                <a:lnTo>
                  <a:pt x="1699564" y="1609839"/>
                </a:lnTo>
                <a:lnTo>
                  <a:pt x="1708442" y="1610626"/>
                </a:lnTo>
                <a:lnTo>
                  <a:pt x="1716024" y="1604162"/>
                </a:lnTo>
                <a:lnTo>
                  <a:pt x="1717598" y="1586725"/>
                </a:lnTo>
                <a:lnTo>
                  <a:pt x="1711172" y="1578990"/>
                </a:lnTo>
                <a:lnTo>
                  <a:pt x="1664014" y="1574403"/>
                </a:lnTo>
                <a:lnTo>
                  <a:pt x="1626068" y="1570004"/>
                </a:lnTo>
                <a:lnTo>
                  <a:pt x="1588729" y="1565021"/>
                </a:lnTo>
                <a:lnTo>
                  <a:pt x="1550733" y="1559255"/>
                </a:lnTo>
                <a:lnTo>
                  <a:pt x="1549336" y="1559217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602" y="396734"/>
            <a:ext cx="267335" cy="265430"/>
          </a:xfrm>
          <a:custGeom>
            <a:avLst/>
            <a:gdLst/>
            <a:ahLst/>
            <a:cxnLst/>
            <a:rect l="l" t="t" r="r" b="b"/>
            <a:pathLst>
              <a:path w="267335" h="265430">
                <a:moveTo>
                  <a:pt x="195032" y="213475"/>
                </a:moveTo>
                <a:lnTo>
                  <a:pt x="120065" y="213475"/>
                </a:lnTo>
                <a:lnTo>
                  <a:pt x="126876" y="215885"/>
                </a:lnTo>
                <a:lnTo>
                  <a:pt x="133705" y="220218"/>
                </a:lnTo>
                <a:lnTo>
                  <a:pt x="149084" y="231327"/>
                </a:lnTo>
                <a:lnTo>
                  <a:pt x="197294" y="264871"/>
                </a:lnTo>
                <a:lnTo>
                  <a:pt x="195199" y="217906"/>
                </a:lnTo>
                <a:lnTo>
                  <a:pt x="195032" y="213475"/>
                </a:lnTo>
                <a:close/>
              </a:path>
              <a:path w="267335" h="265430">
                <a:moveTo>
                  <a:pt x="145973" y="0"/>
                </a:moveTo>
                <a:lnTo>
                  <a:pt x="121862" y="36226"/>
                </a:lnTo>
                <a:lnTo>
                  <a:pt x="110255" y="53806"/>
                </a:lnTo>
                <a:lnTo>
                  <a:pt x="98894" y="71310"/>
                </a:lnTo>
                <a:lnTo>
                  <a:pt x="95491" y="76619"/>
                </a:lnTo>
                <a:lnTo>
                  <a:pt x="91998" y="78841"/>
                </a:lnTo>
                <a:lnTo>
                  <a:pt x="67062" y="79100"/>
                </a:lnTo>
                <a:lnTo>
                  <a:pt x="8051" y="80429"/>
                </a:lnTo>
                <a:lnTo>
                  <a:pt x="4749" y="80645"/>
                </a:lnTo>
                <a:lnTo>
                  <a:pt x="0" y="80873"/>
                </a:lnTo>
                <a:lnTo>
                  <a:pt x="40053" y="130838"/>
                </a:lnTo>
                <a:lnTo>
                  <a:pt x="57289" y="152019"/>
                </a:lnTo>
                <a:lnTo>
                  <a:pt x="58521" y="156248"/>
                </a:lnTo>
                <a:lnTo>
                  <a:pt x="56362" y="162839"/>
                </a:lnTo>
                <a:lnTo>
                  <a:pt x="50740" y="180520"/>
                </a:lnTo>
                <a:lnTo>
                  <a:pt x="45345" y="198278"/>
                </a:lnTo>
                <a:lnTo>
                  <a:pt x="34785" y="233870"/>
                </a:lnTo>
                <a:lnTo>
                  <a:pt x="33921" y="236728"/>
                </a:lnTo>
                <a:lnTo>
                  <a:pt x="33362" y="239687"/>
                </a:lnTo>
                <a:lnTo>
                  <a:pt x="32257" y="244233"/>
                </a:lnTo>
                <a:lnTo>
                  <a:pt x="92024" y="221818"/>
                </a:lnTo>
                <a:lnTo>
                  <a:pt x="99161" y="220103"/>
                </a:lnTo>
                <a:lnTo>
                  <a:pt x="105244" y="216573"/>
                </a:lnTo>
                <a:lnTo>
                  <a:pt x="112960" y="213526"/>
                </a:lnTo>
                <a:lnTo>
                  <a:pt x="195032" y="213475"/>
                </a:lnTo>
                <a:lnTo>
                  <a:pt x="194519" y="199793"/>
                </a:lnTo>
                <a:lnTo>
                  <a:pt x="194045" y="190749"/>
                </a:lnTo>
                <a:lnTo>
                  <a:pt x="193268" y="181737"/>
                </a:lnTo>
                <a:lnTo>
                  <a:pt x="192392" y="173685"/>
                </a:lnTo>
                <a:lnTo>
                  <a:pt x="194830" y="168719"/>
                </a:lnTo>
                <a:lnTo>
                  <a:pt x="201422" y="163944"/>
                </a:lnTo>
                <a:lnTo>
                  <a:pt x="216175" y="153081"/>
                </a:lnTo>
                <a:lnTo>
                  <a:pt x="262026" y="118173"/>
                </a:lnTo>
                <a:lnTo>
                  <a:pt x="263918" y="116281"/>
                </a:lnTo>
                <a:lnTo>
                  <a:pt x="267093" y="113474"/>
                </a:lnTo>
                <a:lnTo>
                  <a:pt x="235346" y="104016"/>
                </a:lnTo>
                <a:lnTo>
                  <a:pt x="219862" y="99801"/>
                </a:lnTo>
                <a:lnTo>
                  <a:pt x="204343" y="96672"/>
                </a:lnTo>
                <a:lnTo>
                  <a:pt x="190052" y="92702"/>
                </a:lnTo>
                <a:lnTo>
                  <a:pt x="179487" y="85674"/>
                </a:lnTo>
                <a:lnTo>
                  <a:pt x="172044" y="75398"/>
                </a:lnTo>
                <a:lnTo>
                  <a:pt x="167119" y="61683"/>
                </a:lnTo>
                <a:lnTo>
                  <a:pt x="162754" y="46550"/>
                </a:lnTo>
                <a:lnTo>
                  <a:pt x="157518" y="31427"/>
                </a:lnTo>
                <a:lnTo>
                  <a:pt x="151795" y="16012"/>
                </a:lnTo>
                <a:lnTo>
                  <a:pt x="14597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169" y="233934"/>
            <a:ext cx="149961" cy="1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0310" y="355600"/>
            <a:ext cx="3991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dirty="0">
                <a:latin typeface="Burbank Big Rg Bk" pitchFamily="50" charset="0"/>
              </a:rPr>
              <a:t>Scivola da Qua a Là</a:t>
            </a:r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E48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2179" y="1103630"/>
            <a:ext cx="1788221" cy="456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scivolare uno </a:t>
            </a:r>
            <a:r>
              <a:rPr lang="it-IT" sz="1200" b="1" spc="-10" dirty="0" err="1">
                <a:solidFill>
                  <a:srgbClr val="FFFFFF"/>
                </a:solidFill>
                <a:latin typeface="Source Sans Pro Semibold"/>
                <a:cs typeface="Source Sans Pro Semibold"/>
              </a:rPr>
              <a:t>sprite</a:t>
            </a:r>
            <a:r>
              <a:rPr lang="it-IT" sz="12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da un punto ad un altro</a:t>
            </a:r>
            <a:r>
              <a:rPr sz="12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7507" y="1788185"/>
            <a:ext cx="1576971" cy="1187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7507" y="1788198"/>
            <a:ext cx="1577340" cy="1187450"/>
          </a:xfrm>
          <a:custGeom>
            <a:avLst/>
            <a:gdLst/>
            <a:ahLst/>
            <a:cxnLst/>
            <a:rect l="l" t="t" r="r" b="b"/>
            <a:pathLst>
              <a:path w="1577339" h="1187450">
                <a:moveTo>
                  <a:pt x="0" y="1187361"/>
                </a:moveTo>
                <a:lnTo>
                  <a:pt x="1576984" y="1187361"/>
                </a:lnTo>
                <a:lnTo>
                  <a:pt x="1576984" y="0"/>
                </a:lnTo>
                <a:lnTo>
                  <a:pt x="0" y="0"/>
                </a:lnTo>
                <a:lnTo>
                  <a:pt x="0" y="1187361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507" y="3079673"/>
            <a:ext cx="1576971" cy="1187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7507" y="3079673"/>
            <a:ext cx="1577340" cy="1187450"/>
          </a:xfrm>
          <a:custGeom>
            <a:avLst/>
            <a:gdLst/>
            <a:ahLst/>
            <a:cxnLst/>
            <a:rect l="l" t="t" r="r" b="b"/>
            <a:pathLst>
              <a:path w="1577339" h="1187450">
                <a:moveTo>
                  <a:pt x="0" y="1187361"/>
                </a:moveTo>
                <a:lnTo>
                  <a:pt x="1576984" y="1187361"/>
                </a:lnTo>
                <a:lnTo>
                  <a:pt x="1576984" y="0"/>
                </a:lnTo>
                <a:lnTo>
                  <a:pt x="0" y="0"/>
                </a:lnTo>
                <a:lnTo>
                  <a:pt x="0" y="1187361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70023" y="3147631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4216"/>
                </a:moveTo>
                <a:lnTo>
                  <a:pt x="3301" y="4216"/>
                </a:lnTo>
                <a:lnTo>
                  <a:pt x="3301" y="0"/>
                </a:lnTo>
                <a:lnTo>
                  <a:pt x="0" y="0"/>
                </a:lnTo>
                <a:lnTo>
                  <a:pt x="0" y="4216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7495" y="4365891"/>
            <a:ext cx="1576984" cy="11873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7507" y="4365891"/>
            <a:ext cx="1577340" cy="1187450"/>
          </a:xfrm>
          <a:custGeom>
            <a:avLst/>
            <a:gdLst/>
            <a:ahLst/>
            <a:cxnLst/>
            <a:rect l="l" t="t" r="r" b="b"/>
            <a:pathLst>
              <a:path w="1577339" h="1187450">
                <a:moveTo>
                  <a:pt x="0" y="1187361"/>
                </a:moveTo>
                <a:lnTo>
                  <a:pt x="1576984" y="1187361"/>
                </a:lnTo>
                <a:lnTo>
                  <a:pt x="1576984" y="0"/>
                </a:lnTo>
                <a:lnTo>
                  <a:pt x="0" y="0"/>
                </a:lnTo>
                <a:lnTo>
                  <a:pt x="0" y="1187361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0023" y="4433849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4216"/>
                </a:moveTo>
                <a:lnTo>
                  <a:pt x="3301" y="4216"/>
                </a:lnTo>
                <a:lnTo>
                  <a:pt x="3301" y="0"/>
                </a:lnTo>
                <a:lnTo>
                  <a:pt x="0" y="0"/>
                </a:lnTo>
                <a:lnTo>
                  <a:pt x="0" y="4216"/>
                </a:lnTo>
                <a:close/>
              </a:path>
            </a:pathLst>
          </a:custGeom>
          <a:ln w="12700">
            <a:solidFill>
              <a:srgbClr val="DB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639747" y="5927654"/>
            <a:ext cx="13919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Anima un Personaggio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693</Words>
  <Application>Microsoft Office PowerPoint</Application>
  <PresentationFormat>Personalizzato</PresentationFormat>
  <Paragraphs>183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Book Antiqua</vt:lpstr>
      <vt:lpstr>Burbank Big Rg Bk</vt:lpstr>
      <vt:lpstr>Calibri</vt:lpstr>
      <vt:lpstr>Futura Condensed ExtraBold</vt:lpstr>
      <vt:lpstr>Gill Sans Ultra Bold</vt:lpstr>
      <vt:lpstr>Helvetica Neue Condensed</vt:lpstr>
      <vt:lpstr>Source Sans Pro</vt:lpstr>
      <vt:lpstr>Source Sans Pro Semibold</vt:lpstr>
      <vt:lpstr>Times New Roman</vt:lpstr>
      <vt:lpstr>Office Theme</vt:lpstr>
      <vt:lpstr>Presentazione standard di PowerPoint</vt:lpstr>
      <vt:lpstr>Anima un Personaggio</vt:lpstr>
      <vt:lpstr>Muovi con le Frecce</vt:lpstr>
      <vt:lpstr>Muovi con le Frecce scratch.mit.edu</vt:lpstr>
      <vt:lpstr>Fai Saltare il Personaggio</vt:lpstr>
      <vt:lpstr>Fai Saltare il Personaggio scratch.mit.edu</vt:lpstr>
      <vt:lpstr>Tasti Azione</vt:lpstr>
      <vt:lpstr>Tasti Azione scratch.mit.edu</vt:lpstr>
      <vt:lpstr>Scivola da Qua a Là</vt:lpstr>
      <vt:lpstr>Scivola da Qua a Là scratch.mit.edu</vt:lpstr>
      <vt:lpstr>Come Camminare</vt:lpstr>
      <vt:lpstr>Come Camminare scratch.mit.edu</vt:lpstr>
      <vt:lpstr>Vola Qua e Là</vt:lpstr>
      <vt:lpstr>Vola Qua e Là scratch.mit.edu</vt:lpstr>
      <vt:lpstr>Come Parlare</vt:lpstr>
      <vt:lpstr>Come parlare scratch.mit.edu</vt:lpstr>
      <vt:lpstr>Disegna un’Animazione</vt:lpstr>
      <vt:lpstr>Disegna un’Animazione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augusto</dc:creator>
  <cp:lastModifiedBy>Admin</cp:lastModifiedBy>
  <cp:revision>39</cp:revision>
  <dcterms:created xsi:type="dcterms:W3CDTF">2019-02-06T14:19:04Z</dcterms:created>
  <dcterms:modified xsi:type="dcterms:W3CDTF">2019-02-08T14:43:06Z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2018-11-29T00:00:00Z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2019-02-06T00:00:00Z</vt:filetime>
  </property>
</Properties>
</file>