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958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EDD1E4"/>
                </a:solidFill>
                <a:latin typeface="Source Sans Pro Semibold"/>
                <a:cs typeface="Source Sans Pro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963" y="355600"/>
            <a:ext cx="273207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1500" y="1600200"/>
            <a:ext cx="2448999" cy="3075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EDD1E4"/>
                </a:solidFill>
                <a:latin typeface="Source Sans Pro Semibold"/>
                <a:cs typeface="Source Sans Pro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68.png"/><Relationship Id="rId3" Type="http://schemas.openxmlformats.org/officeDocument/2006/relationships/image" Target="../media/image65.png"/><Relationship Id="rId21" Type="http://schemas.openxmlformats.org/officeDocument/2006/relationships/image" Target="../media/image7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67.png"/><Relationship Id="rId2" Type="http://schemas.openxmlformats.org/officeDocument/2006/relationships/image" Target="../media/image64.png"/><Relationship Id="rId16" Type="http://schemas.openxmlformats.org/officeDocument/2006/relationships/image" Target="../media/image20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7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74.jpg"/><Relationship Id="rId2" Type="http://schemas.openxmlformats.org/officeDocument/2006/relationships/image" Target="../media/image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80.png"/><Relationship Id="rId3" Type="http://schemas.openxmlformats.org/officeDocument/2006/relationships/image" Target="../media/image77.png"/><Relationship Id="rId21" Type="http://schemas.openxmlformats.org/officeDocument/2006/relationships/image" Target="../media/image8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79.png"/><Relationship Id="rId2" Type="http://schemas.openxmlformats.org/officeDocument/2006/relationships/image" Target="../media/image76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8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8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86.jpg"/><Relationship Id="rId2" Type="http://schemas.openxmlformats.org/officeDocument/2006/relationships/image" Target="../media/image24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4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91.png"/><Relationship Id="rId3" Type="http://schemas.openxmlformats.org/officeDocument/2006/relationships/image" Target="../media/image89.png"/><Relationship Id="rId21" Type="http://schemas.openxmlformats.org/officeDocument/2006/relationships/image" Target="../media/image9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0.png"/><Relationship Id="rId2" Type="http://schemas.openxmlformats.org/officeDocument/2006/relationships/image" Target="../media/image88.png"/><Relationship Id="rId16" Type="http://schemas.openxmlformats.org/officeDocument/2006/relationships/image" Target="../media/image20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92.png"/><Relationship Id="rId4" Type="http://schemas.openxmlformats.org/officeDocument/2006/relationships/image" Target="../media/image9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9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97.jpg"/><Relationship Id="rId2" Type="http://schemas.openxmlformats.org/officeDocument/2006/relationships/image" Target="../media/image2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95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99.png"/><Relationship Id="rId16" Type="http://schemas.openxmlformats.org/officeDocument/2006/relationships/image" Target="../media/image19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02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30.png"/><Relationship Id="rId3" Type="http://schemas.openxmlformats.org/officeDocument/2006/relationships/image" Target="../media/image27.png"/><Relationship Id="rId21" Type="http://schemas.openxmlformats.org/officeDocument/2006/relationships/image" Target="../media/image3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26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35.png"/><Relationship Id="rId10" Type="http://schemas.openxmlformats.org/officeDocument/2006/relationships/image" Target="../media/image15.png"/><Relationship Id="rId19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8.jpg"/><Relationship Id="rId10" Type="http://schemas.openxmlformats.org/officeDocument/2006/relationships/image" Target="../media/image16.png"/><Relationship Id="rId19" Type="http://schemas.openxmlformats.org/officeDocument/2006/relationships/image" Target="../media/image4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43.png"/><Relationship Id="rId21" Type="http://schemas.openxmlformats.org/officeDocument/2006/relationships/image" Target="../media/image49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18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3.png"/><Relationship Id="rId24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17.png"/><Relationship Id="rId23" Type="http://schemas.openxmlformats.org/officeDocument/2006/relationships/image" Target="../media/image50.png"/><Relationship Id="rId10" Type="http://schemas.openxmlformats.org/officeDocument/2006/relationships/image" Target="../media/image12.png"/><Relationship Id="rId19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54.jpg"/><Relationship Id="rId2" Type="http://schemas.openxmlformats.org/officeDocument/2006/relationships/image" Target="../media/image1.pn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4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59.jpg"/><Relationship Id="rId3" Type="http://schemas.openxmlformats.org/officeDocument/2006/relationships/image" Target="../media/image5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58.png"/><Relationship Id="rId2" Type="http://schemas.openxmlformats.org/officeDocument/2006/relationships/image" Target="../media/image55.png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63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62.png"/><Relationship Id="rId2" Type="http://schemas.openxmlformats.org/officeDocument/2006/relationships/image" Target="../media/image9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60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958" y="8887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1" y="385298"/>
                </a:lnTo>
                <a:lnTo>
                  <a:pt x="329272" y="361494"/>
                </a:lnTo>
                <a:lnTo>
                  <a:pt x="360814" y="330206"/>
                </a:lnTo>
                <a:lnTo>
                  <a:pt x="384862" y="292625"/>
                </a:lnTo>
                <a:lnTo>
                  <a:pt x="400213" y="249947"/>
                </a:lnTo>
                <a:lnTo>
                  <a:pt x="40316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2" y="69305"/>
                </a:lnTo>
                <a:lnTo>
                  <a:pt x="330114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5">
                <a:moveTo>
                  <a:pt x="354152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64" y="224726"/>
                </a:lnTo>
                <a:lnTo>
                  <a:pt x="405663" y="203365"/>
                </a:lnTo>
                <a:lnTo>
                  <a:pt x="400399" y="157008"/>
                </a:lnTo>
                <a:lnTo>
                  <a:pt x="385227" y="114338"/>
                </a:lnTo>
                <a:lnTo>
                  <a:pt x="361386" y="76603"/>
                </a:lnTo>
                <a:lnTo>
                  <a:pt x="354152" y="6930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749" y="0"/>
            <a:ext cx="2043427" cy="212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26126"/>
            <a:ext cx="563245" cy="891540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6354" y="258447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417539" y="0"/>
                </a:moveTo>
                <a:lnTo>
                  <a:pt x="370216" y="468"/>
                </a:lnTo>
                <a:lnTo>
                  <a:pt x="322567" y="6616"/>
                </a:lnTo>
                <a:lnTo>
                  <a:pt x="273437" y="19181"/>
                </a:lnTo>
                <a:lnTo>
                  <a:pt x="226995" y="37513"/>
                </a:lnTo>
                <a:lnTo>
                  <a:pt x="183640" y="61198"/>
                </a:lnTo>
                <a:lnTo>
                  <a:pt x="143770" y="89822"/>
                </a:lnTo>
                <a:lnTo>
                  <a:pt x="107781" y="122970"/>
                </a:lnTo>
                <a:lnTo>
                  <a:pt x="76073" y="160230"/>
                </a:lnTo>
                <a:lnTo>
                  <a:pt x="49043" y="201186"/>
                </a:lnTo>
                <a:lnTo>
                  <a:pt x="27088" y="245426"/>
                </a:lnTo>
                <a:lnTo>
                  <a:pt x="10608" y="292535"/>
                </a:lnTo>
                <a:lnTo>
                  <a:pt x="0" y="342099"/>
                </a:lnTo>
                <a:lnTo>
                  <a:pt x="395" y="349658"/>
                </a:lnTo>
                <a:lnTo>
                  <a:pt x="17932" y="363956"/>
                </a:lnTo>
                <a:lnTo>
                  <a:pt x="28143" y="363956"/>
                </a:lnTo>
                <a:lnTo>
                  <a:pt x="36283" y="357161"/>
                </a:lnTo>
                <a:lnTo>
                  <a:pt x="37693" y="347713"/>
                </a:lnTo>
                <a:lnTo>
                  <a:pt x="48696" y="297995"/>
                </a:lnTo>
                <a:lnTo>
                  <a:pt x="66210" y="251073"/>
                </a:lnTo>
                <a:lnTo>
                  <a:pt x="89742" y="207459"/>
                </a:lnTo>
                <a:lnTo>
                  <a:pt x="118798" y="167668"/>
                </a:lnTo>
                <a:lnTo>
                  <a:pt x="152884" y="132215"/>
                </a:lnTo>
                <a:lnTo>
                  <a:pt x="191507" y="101611"/>
                </a:lnTo>
                <a:lnTo>
                  <a:pt x="234172" y="76372"/>
                </a:lnTo>
                <a:lnTo>
                  <a:pt x="280385" y="57012"/>
                </a:lnTo>
                <a:lnTo>
                  <a:pt x="329653" y="44043"/>
                </a:lnTo>
                <a:lnTo>
                  <a:pt x="377590" y="38187"/>
                </a:lnTo>
                <a:lnTo>
                  <a:pt x="568172" y="38187"/>
                </a:lnTo>
                <a:lnTo>
                  <a:pt x="553172" y="30833"/>
                </a:lnTo>
                <a:lnTo>
                  <a:pt x="509454" y="15366"/>
                </a:lnTo>
                <a:lnTo>
                  <a:pt x="464097" y="5027"/>
                </a:lnTo>
                <a:lnTo>
                  <a:pt x="417539" y="0"/>
                </a:lnTo>
                <a:close/>
              </a:path>
              <a:path w="735330" h="364490">
                <a:moveTo>
                  <a:pt x="568172" y="38187"/>
                </a:moveTo>
                <a:lnTo>
                  <a:pt x="377590" y="38187"/>
                </a:lnTo>
                <a:lnTo>
                  <a:pt x="425097" y="38652"/>
                </a:lnTo>
                <a:lnTo>
                  <a:pt x="471632" y="45211"/>
                </a:lnTo>
                <a:lnTo>
                  <a:pt x="516656" y="57637"/>
                </a:lnTo>
                <a:lnTo>
                  <a:pt x="559627" y="75702"/>
                </a:lnTo>
                <a:lnTo>
                  <a:pt x="600005" y="99178"/>
                </a:lnTo>
                <a:lnTo>
                  <a:pt x="637250" y="127837"/>
                </a:lnTo>
                <a:lnTo>
                  <a:pt x="670820" y="161452"/>
                </a:lnTo>
                <a:lnTo>
                  <a:pt x="700176" y="199796"/>
                </a:lnTo>
                <a:lnTo>
                  <a:pt x="705534" y="205142"/>
                </a:lnTo>
                <a:lnTo>
                  <a:pt x="712292" y="207911"/>
                </a:lnTo>
                <a:lnTo>
                  <a:pt x="719593" y="207947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10" y="140319"/>
                </a:lnTo>
                <a:lnTo>
                  <a:pt x="670120" y="106172"/>
                </a:lnTo>
                <a:lnTo>
                  <a:pt x="633868" y="76372"/>
                </a:lnTo>
                <a:lnTo>
                  <a:pt x="594814" y="51246"/>
                </a:lnTo>
                <a:lnTo>
                  <a:pt x="568172" y="3818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1234" y="439812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70">
                <a:moveTo>
                  <a:pt x="231111" y="0"/>
                </a:moveTo>
                <a:lnTo>
                  <a:pt x="183967" y="5877"/>
                </a:lnTo>
                <a:lnTo>
                  <a:pt x="138701" y="20372"/>
                </a:lnTo>
                <a:lnTo>
                  <a:pt x="97054" y="42786"/>
                </a:lnTo>
                <a:lnTo>
                  <a:pt x="59842" y="72469"/>
                </a:lnTo>
                <a:lnTo>
                  <a:pt x="27881" y="108770"/>
                </a:lnTo>
                <a:lnTo>
                  <a:pt x="1988" y="151038"/>
                </a:lnTo>
                <a:lnTo>
                  <a:pt x="0" y="158335"/>
                </a:lnTo>
                <a:lnTo>
                  <a:pt x="936" y="165578"/>
                </a:lnTo>
                <a:lnTo>
                  <a:pt x="4523" y="171943"/>
                </a:lnTo>
                <a:lnTo>
                  <a:pt x="10485" y="176603"/>
                </a:lnTo>
                <a:lnTo>
                  <a:pt x="13215" y="177988"/>
                </a:lnTo>
                <a:lnTo>
                  <a:pt x="16136" y="178635"/>
                </a:lnTo>
                <a:lnTo>
                  <a:pt x="25979" y="178635"/>
                </a:lnTo>
                <a:lnTo>
                  <a:pt x="32710" y="174787"/>
                </a:lnTo>
                <a:lnTo>
                  <a:pt x="36050" y="168120"/>
                </a:lnTo>
                <a:lnTo>
                  <a:pt x="64757" y="123339"/>
                </a:lnTo>
                <a:lnTo>
                  <a:pt x="101256" y="86845"/>
                </a:lnTo>
                <a:lnTo>
                  <a:pt x="144183" y="59729"/>
                </a:lnTo>
                <a:lnTo>
                  <a:pt x="192171" y="43088"/>
                </a:lnTo>
                <a:lnTo>
                  <a:pt x="242683" y="38011"/>
                </a:lnTo>
                <a:lnTo>
                  <a:pt x="375487" y="38011"/>
                </a:lnTo>
                <a:lnTo>
                  <a:pt x="368842" y="33591"/>
                </a:lnTo>
                <a:lnTo>
                  <a:pt x="324569" y="14101"/>
                </a:lnTo>
                <a:lnTo>
                  <a:pt x="278319" y="2823"/>
                </a:lnTo>
                <a:lnTo>
                  <a:pt x="231111" y="0"/>
                </a:lnTo>
                <a:close/>
              </a:path>
              <a:path w="417194" h="179070">
                <a:moveTo>
                  <a:pt x="375487" y="38011"/>
                </a:moveTo>
                <a:lnTo>
                  <a:pt x="242683" y="38011"/>
                </a:lnTo>
                <a:lnTo>
                  <a:pt x="293031" y="44561"/>
                </a:lnTo>
                <a:lnTo>
                  <a:pt x="341507" y="62323"/>
                </a:lnTo>
                <a:lnTo>
                  <a:pt x="386405" y="90878"/>
                </a:lnTo>
                <a:lnTo>
                  <a:pt x="393151" y="94318"/>
                </a:lnTo>
                <a:lnTo>
                  <a:pt x="400433" y="94892"/>
                </a:lnTo>
                <a:lnTo>
                  <a:pt x="407395" y="92693"/>
                </a:lnTo>
                <a:lnTo>
                  <a:pt x="413176" y="87818"/>
                </a:lnTo>
                <a:lnTo>
                  <a:pt x="416616" y="81084"/>
                </a:lnTo>
                <a:lnTo>
                  <a:pt x="417190" y="73803"/>
                </a:lnTo>
                <a:lnTo>
                  <a:pt x="414991" y="66836"/>
                </a:lnTo>
                <a:lnTo>
                  <a:pt x="410116" y="61046"/>
                </a:lnTo>
                <a:lnTo>
                  <a:pt x="375487" y="38011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6101" y="5373899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5" h="430529">
                <a:moveTo>
                  <a:pt x="560223" y="249288"/>
                </a:moveTo>
                <a:lnTo>
                  <a:pt x="534809" y="249288"/>
                </a:lnTo>
                <a:lnTo>
                  <a:pt x="541362" y="424954"/>
                </a:lnTo>
                <a:lnTo>
                  <a:pt x="546988" y="430339"/>
                </a:lnTo>
                <a:lnTo>
                  <a:pt x="554100" y="430339"/>
                </a:lnTo>
                <a:lnTo>
                  <a:pt x="561276" y="430072"/>
                </a:lnTo>
                <a:lnTo>
                  <a:pt x="566750" y="424179"/>
                </a:lnTo>
                <a:lnTo>
                  <a:pt x="560223" y="249288"/>
                </a:lnTo>
                <a:close/>
              </a:path>
              <a:path w="567055" h="430529">
                <a:moveTo>
                  <a:pt x="389441" y="139712"/>
                </a:moveTo>
                <a:lnTo>
                  <a:pt x="364045" y="139712"/>
                </a:lnTo>
                <a:lnTo>
                  <a:pt x="363639" y="323418"/>
                </a:lnTo>
                <a:lnTo>
                  <a:pt x="365975" y="327558"/>
                </a:lnTo>
                <a:lnTo>
                  <a:pt x="373633" y="332181"/>
                </a:lnTo>
                <a:lnTo>
                  <a:pt x="378383" y="332270"/>
                </a:lnTo>
                <a:lnTo>
                  <a:pt x="443313" y="297840"/>
                </a:lnTo>
                <a:lnTo>
                  <a:pt x="389102" y="297840"/>
                </a:lnTo>
                <a:lnTo>
                  <a:pt x="389441" y="139712"/>
                </a:lnTo>
                <a:close/>
              </a:path>
              <a:path w="567055" h="430529">
                <a:moveTo>
                  <a:pt x="544639" y="215315"/>
                </a:moveTo>
                <a:lnTo>
                  <a:pt x="389102" y="297840"/>
                </a:lnTo>
                <a:lnTo>
                  <a:pt x="443313" y="297840"/>
                </a:lnTo>
                <a:lnTo>
                  <a:pt x="534809" y="249288"/>
                </a:lnTo>
                <a:lnTo>
                  <a:pt x="560223" y="249288"/>
                </a:lnTo>
                <a:lnTo>
                  <a:pt x="559269" y="223735"/>
                </a:lnTo>
                <a:lnTo>
                  <a:pt x="556869" y="219760"/>
                </a:lnTo>
                <a:lnTo>
                  <a:pt x="549300" y="215391"/>
                </a:lnTo>
                <a:lnTo>
                  <a:pt x="544639" y="215315"/>
                </a:lnTo>
                <a:close/>
              </a:path>
              <a:path w="567055" h="430529">
                <a:moveTo>
                  <a:pt x="190886" y="34226"/>
                </a:moveTo>
                <a:lnTo>
                  <a:pt x="165417" y="34226"/>
                </a:lnTo>
                <a:lnTo>
                  <a:pt x="178371" y="224320"/>
                </a:lnTo>
                <a:lnTo>
                  <a:pt x="180835" y="228193"/>
                </a:lnTo>
                <a:lnTo>
                  <a:pt x="188417" y="232371"/>
                </a:lnTo>
                <a:lnTo>
                  <a:pt x="193025" y="232371"/>
                </a:lnTo>
                <a:lnTo>
                  <a:pt x="255399" y="198577"/>
                </a:lnTo>
                <a:lnTo>
                  <a:pt x="202082" y="198577"/>
                </a:lnTo>
                <a:lnTo>
                  <a:pt x="190886" y="34226"/>
                </a:lnTo>
                <a:close/>
              </a:path>
              <a:path w="567055" h="430529">
                <a:moveTo>
                  <a:pt x="374688" y="105067"/>
                </a:moveTo>
                <a:lnTo>
                  <a:pt x="202082" y="198577"/>
                </a:lnTo>
                <a:lnTo>
                  <a:pt x="255399" y="198577"/>
                </a:lnTo>
                <a:lnTo>
                  <a:pt x="364045" y="139712"/>
                </a:lnTo>
                <a:lnTo>
                  <a:pt x="389441" y="139712"/>
                </a:lnTo>
                <a:lnTo>
                  <a:pt x="389496" y="113918"/>
                </a:lnTo>
                <a:lnTo>
                  <a:pt x="387146" y="109766"/>
                </a:lnTo>
                <a:lnTo>
                  <a:pt x="379437" y="105168"/>
                </a:lnTo>
                <a:lnTo>
                  <a:pt x="374688" y="105067"/>
                </a:lnTo>
                <a:close/>
              </a:path>
              <a:path w="567055" h="430529">
                <a:moveTo>
                  <a:pt x="178904" y="0"/>
                </a:moveTo>
                <a:lnTo>
                  <a:pt x="174282" y="38"/>
                </a:lnTo>
                <a:lnTo>
                  <a:pt x="2146" y="97243"/>
                </a:lnTo>
                <a:lnTo>
                  <a:pt x="0" y="105003"/>
                </a:lnTo>
                <a:lnTo>
                  <a:pt x="6908" y="117220"/>
                </a:lnTo>
                <a:lnTo>
                  <a:pt x="14655" y="119367"/>
                </a:lnTo>
                <a:lnTo>
                  <a:pt x="165417" y="34226"/>
                </a:lnTo>
                <a:lnTo>
                  <a:pt x="190886" y="34226"/>
                </a:lnTo>
                <a:lnTo>
                  <a:pt x="189102" y="8039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795" y="6324408"/>
            <a:ext cx="271780" cy="76835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373" y="2138293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6" y="199732"/>
                </a:lnTo>
                <a:lnTo>
                  <a:pt x="734712" y="192979"/>
                </a:lnTo>
                <a:lnTo>
                  <a:pt x="734752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251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3" y="0"/>
                </a:moveTo>
                <a:lnTo>
                  <a:pt x="183974" y="5881"/>
                </a:lnTo>
                <a:lnTo>
                  <a:pt x="138715" y="20375"/>
                </a:lnTo>
                <a:lnTo>
                  <a:pt x="97070" y="42790"/>
                </a:lnTo>
                <a:lnTo>
                  <a:pt x="59855" y="72473"/>
                </a:lnTo>
                <a:lnTo>
                  <a:pt x="27888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705" y="174791"/>
                </a:lnTo>
                <a:lnTo>
                  <a:pt x="36045" y="168123"/>
                </a:lnTo>
                <a:lnTo>
                  <a:pt x="64761" y="123341"/>
                </a:lnTo>
                <a:lnTo>
                  <a:pt x="101267" y="86843"/>
                </a:lnTo>
                <a:lnTo>
                  <a:pt x="144196" y="59728"/>
                </a:lnTo>
                <a:lnTo>
                  <a:pt x="192178" y="43092"/>
                </a:lnTo>
                <a:lnTo>
                  <a:pt x="242709" y="38015"/>
                </a:lnTo>
                <a:lnTo>
                  <a:pt x="375493" y="38015"/>
                </a:lnTo>
                <a:lnTo>
                  <a:pt x="368853" y="33598"/>
                </a:lnTo>
                <a:lnTo>
                  <a:pt x="324588" y="14107"/>
                </a:lnTo>
                <a:lnTo>
                  <a:pt x="278343" y="2824"/>
                </a:lnTo>
                <a:lnTo>
                  <a:pt x="231133" y="0"/>
                </a:lnTo>
                <a:close/>
              </a:path>
              <a:path w="417194" h="179069">
                <a:moveTo>
                  <a:pt x="375493" y="38015"/>
                </a:moveTo>
                <a:lnTo>
                  <a:pt x="242709" y="38015"/>
                </a:lnTo>
                <a:lnTo>
                  <a:pt x="293058" y="44565"/>
                </a:lnTo>
                <a:lnTo>
                  <a:pt x="341526" y="62326"/>
                </a:lnTo>
                <a:lnTo>
                  <a:pt x="386412" y="90882"/>
                </a:lnTo>
                <a:lnTo>
                  <a:pt x="393146" y="94322"/>
                </a:lnTo>
                <a:lnTo>
                  <a:pt x="400427" y="94895"/>
                </a:lnTo>
                <a:lnTo>
                  <a:pt x="407393" y="92697"/>
                </a:lnTo>
                <a:lnTo>
                  <a:pt x="413184" y="87821"/>
                </a:lnTo>
                <a:lnTo>
                  <a:pt x="416622" y="81088"/>
                </a:lnTo>
                <a:lnTo>
                  <a:pt x="417192" y="73807"/>
                </a:lnTo>
                <a:lnTo>
                  <a:pt x="414993" y="66840"/>
                </a:lnTo>
                <a:lnTo>
                  <a:pt x="410123" y="61050"/>
                </a:lnTo>
                <a:lnTo>
                  <a:pt x="375493" y="3801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58063" y="362305"/>
            <a:ext cx="1614170" cy="1482090"/>
          </a:xfrm>
          <a:custGeom>
            <a:avLst/>
            <a:gdLst/>
            <a:ahLst/>
            <a:cxnLst/>
            <a:rect l="l" t="t" r="r" b="b"/>
            <a:pathLst>
              <a:path w="1614170" h="1482089">
                <a:moveTo>
                  <a:pt x="1395356" y="1373351"/>
                </a:moveTo>
                <a:lnTo>
                  <a:pt x="1389456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6" y="1390094"/>
                </a:lnTo>
                <a:lnTo>
                  <a:pt x="1381881" y="1395996"/>
                </a:lnTo>
                <a:lnTo>
                  <a:pt x="1416829" y="1426278"/>
                </a:lnTo>
                <a:lnTo>
                  <a:pt x="1449968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1" y="1437314"/>
                </a:lnTo>
                <a:lnTo>
                  <a:pt x="1465975" y="1420588"/>
                </a:lnTo>
                <a:lnTo>
                  <a:pt x="1435497" y="1400583"/>
                </a:lnTo>
                <a:lnTo>
                  <a:pt x="1406817" y="1377365"/>
                </a:lnTo>
                <a:lnTo>
                  <a:pt x="1401384" y="1374181"/>
                </a:lnTo>
                <a:lnTo>
                  <a:pt x="1395356" y="1373351"/>
                </a:lnTo>
                <a:close/>
              </a:path>
              <a:path w="1614170" h="1482089">
                <a:moveTo>
                  <a:pt x="28562" y="1119835"/>
                </a:moveTo>
                <a:lnTo>
                  <a:pt x="13651" y="1171547"/>
                </a:lnTo>
                <a:lnTo>
                  <a:pt x="8821" y="1209362"/>
                </a:lnTo>
                <a:lnTo>
                  <a:pt x="4527" y="1247736"/>
                </a:lnTo>
                <a:lnTo>
                  <a:pt x="787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614170" h="1482089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9" y="1209322"/>
                </a:lnTo>
                <a:lnTo>
                  <a:pt x="1266405" y="1245260"/>
                </a:lnTo>
                <a:lnTo>
                  <a:pt x="1286116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30" y="1269604"/>
                </a:lnTo>
                <a:lnTo>
                  <a:pt x="1313154" y="1263688"/>
                </a:lnTo>
                <a:lnTo>
                  <a:pt x="1294725" y="1230913"/>
                </a:lnTo>
                <a:lnTo>
                  <a:pt x="1279228" y="1197341"/>
                </a:lnTo>
                <a:lnTo>
                  <a:pt x="1266714" y="1163091"/>
                </a:lnTo>
                <a:lnTo>
                  <a:pt x="1257236" y="1128280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614170" h="1482089">
                <a:moveTo>
                  <a:pt x="99479" y="822718"/>
                </a:moveTo>
                <a:lnTo>
                  <a:pt x="76860" y="871533"/>
                </a:lnTo>
                <a:lnTo>
                  <a:pt x="66406" y="908259"/>
                </a:lnTo>
                <a:lnTo>
                  <a:pt x="56607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614170" h="1482089">
                <a:moveTo>
                  <a:pt x="1269680" y="816975"/>
                </a:moveTo>
                <a:lnTo>
                  <a:pt x="1241994" y="865599"/>
                </a:lnTo>
                <a:lnTo>
                  <a:pt x="1231245" y="903743"/>
                </a:lnTo>
                <a:lnTo>
                  <a:pt x="1223183" y="941474"/>
                </a:lnTo>
                <a:lnTo>
                  <a:pt x="1216901" y="987374"/>
                </a:lnTo>
                <a:lnTo>
                  <a:pt x="1223200" y="995197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53" y="996238"/>
                </a:lnTo>
                <a:lnTo>
                  <a:pt x="1248537" y="990193"/>
                </a:lnTo>
                <a:lnTo>
                  <a:pt x="1249413" y="982052"/>
                </a:lnTo>
                <a:lnTo>
                  <a:pt x="1254469" y="946893"/>
                </a:lnTo>
                <a:lnTo>
                  <a:pt x="1262113" y="911166"/>
                </a:lnTo>
                <a:lnTo>
                  <a:pt x="1272319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614170" h="1482089">
                <a:moveTo>
                  <a:pt x="227553" y="546774"/>
                </a:moveTo>
                <a:lnTo>
                  <a:pt x="193196" y="587431"/>
                </a:lnTo>
                <a:lnTo>
                  <a:pt x="175342" y="621374"/>
                </a:lnTo>
                <a:lnTo>
                  <a:pt x="158298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8" y="669768"/>
                </a:lnTo>
                <a:lnTo>
                  <a:pt x="203641" y="635774"/>
                </a:lnTo>
                <a:lnTo>
                  <a:pt x="221059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614170" h="1482089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54" y="694178"/>
                </a:lnTo>
                <a:lnTo>
                  <a:pt x="1322714" y="700254"/>
                </a:lnTo>
                <a:lnTo>
                  <a:pt x="1325237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16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10"/>
                </a:lnTo>
                <a:lnTo>
                  <a:pt x="1392589" y="643321"/>
                </a:lnTo>
                <a:lnTo>
                  <a:pt x="1415244" y="612875"/>
                </a:lnTo>
                <a:lnTo>
                  <a:pt x="1439265" y="582777"/>
                </a:lnTo>
                <a:lnTo>
                  <a:pt x="1442239" y="577220"/>
                </a:lnTo>
                <a:lnTo>
                  <a:pt x="1442827" y="571163"/>
                </a:lnTo>
                <a:lnTo>
                  <a:pt x="1441101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614170" h="1482089">
                <a:moveTo>
                  <a:pt x="1613936" y="416624"/>
                </a:moveTo>
                <a:lnTo>
                  <a:pt x="1564456" y="435468"/>
                </a:lnTo>
                <a:lnTo>
                  <a:pt x="1528013" y="450862"/>
                </a:lnTo>
                <a:lnTo>
                  <a:pt x="1518520" y="465619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13936" y="450332"/>
                </a:lnTo>
                <a:lnTo>
                  <a:pt x="1613936" y="416624"/>
                </a:lnTo>
                <a:close/>
              </a:path>
              <a:path w="1614170" h="1482089">
                <a:moveTo>
                  <a:pt x="412953" y="307738"/>
                </a:moveTo>
                <a:lnTo>
                  <a:pt x="374468" y="339143"/>
                </a:lnTo>
                <a:lnTo>
                  <a:pt x="348114" y="367318"/>
                </a:lnTo>
                <a:lnTo>
                  <a:pt x="322668" y="396565"/>
                </a:lnTo>
                <a:lnTo>
                  <a:pt x="298221" y="426783"/>
                </a:lnTo>
                <a:lnTo>
                  <a:pt x="294973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9" y="416983"/>
                </a:lnTo>
                <a:lnTo>
                  <a:pt x="371675" y="388600"/>
                </a:lnTo>
                <a:lnTo>
                  <a:pt x="397242" y="361266"/>
                </a:lnTo>
                <a:lnTo>
                  <a:pt x="423595" y="335076"/>
                </a:lnTo>
                <a:lnTo>
                  <a:pt x="427191" y="329898"/>
                </a:lnTo>
                <a:lnTo>
                  <a:pt x="428480" y="323950"/>
                </a:lnTo>
                <a:lnTo>
                  <a:pt x="427448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614170" h="1482089">
                <a:moveTo>
                  <a:pt x="659319" y="132563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6" y="224151"/>
                </a:lnTo>
                <a:lnTo>
                  <a:pt x="514478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71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5"/>
                </a:lnTo>
                <a:lnTo>
                  <a:pt x="665357" y="133313"/>
                </a:lnTo>
                <a:lnTo>
                  <a:pt x="659319" y="132563"/>
                </a:lnTo>
                <a:close/>
              </a:path>
              <a:path w="1614170" h="1482089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6" y="77224"/>
                </a:lnTo>
                <a:lnTo>
                  <a:pt x="784776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614170" h="1482089">
                <a:moveTo>
                  <a:pt x="1395145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45" y="5219"/>
                </a:lnTo>
                <a:close/>
              </a:path>
              <a:path w="1614170" h="1482089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67" y="34023"/>
                </a:lnTo>
                <a:lnTo>
                  <a:pt x="1089850" y="40081"/>
                </a:lnTo>
                <a:lnTo>
                  <a:pt x="1098423" y="40081"/>
                </a:lnTo>
                <a:lnTo>
                  <a:pt x="1098981" y="40055"/>
                </a:lnTo>
                <a:lnTo>
                  <a:pt x="1136639" y="36598"/>
                </a:lnTo>
                <a:lnTo>
                  <a:pt x="1174218" y="34082"/>
                </a:lnTo>
                <a:lnTo>
                  <a:pt x="1212142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3795" y="1732916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450128" y="0"/>
                </a:moveTo>
                <a:lnTo>
                  <a:pt x="404543" y="2261"/>
                </a:lnTo>
                <a:lnTo>
                  <a:pt x="359167" y="9279"/>
                </a:lnTo>
                <a:lnTo>
                  <a:pt x="314355" y="21073"/>
                </a:lnTo>
                <a:lnTo>
                  <a:pt x="270462" y="37662"/>
                </a:lnTo>
                <a:lnTo>
                  <a:pt x="227845" y="59067"/>
                </a:lnTo>
                <a:lnTo>
                  <a:pt x="186858" y="85305"/>
                </a:lnTo>
                <a:lnTo>
                  <a:pt x="147857" y="116397"/>
                </a:lnTo>
                <a:lnTo>
                  <a:pt x="113484" y="150298"/>
                </a:lnTo>
                <a:lnTo>
                  <a:pt x="83610" y="186960"/>
                </a:lnTo>
                <a:lnTo>
                  <a:pt x="58256" y="226008"/>
                </a:lnTo>
                <a:lnTo>
                  <a:pt x="37443" y="267064"/>
                </a:lnTo>
                <a:lnTo>
                  <a:pt x="21191" y="309753"/>
                </a:lnTo>
                <a:lnTo>
                  <a:pt x="9519" y="353698"/>
                </a:lnTo>
                <a:lnTo>
                  <a:pt x="2448" y="398525"/>
                </a:lnTo>
                <a:lnTo>
                  <a:pt x="0" y="443857"/>
                </a:lnTo>
                <a:lnTo>
                  <a:pt x="2192" y="489317"/>
                </a:lnTo>
                <a:lnTo>
                  <a:pt x="9047" y="534530"/>
                </a:lnTo>
                <a:lnTo>
                  <a:pt x="20584" y="579120"/>
                </a:lnTo>
                <a:lnTo>
                  <a:pt x="36824" y="622711"/>
                </a:lnTo>
                <a:lnTo>
                  <a:pt x="57786" y="664926"/>
                </a:lnTo>
                <a:lnTo>
                  <a:pt x="83492" y="705390"/>
                </a:lnTo>
                <a:lnTo>
                  <a:pt x="113961" y="743727"/>
                </a:lnTo>
                <a:lnTo>
                  <a:pt x="147839" y="778055"/>
                </a:lnTo>
                <a:lnTo>
                  <a:pt x="184559" y="807935"/>
                </a:lnTo>
                <a:lnTo>
                  <a:pt x="223728" y="833343"/>
                </a:lnTo>
                <a:lnTo>
                  <a:pt x="264955" y="854255"/>
                </a:lnTo>
                <a:lnTo>
                  <a:pt x="307847" y="870649"/>
                </a:lnTo>
                <a:lnTo>
                  <a:pt x="352012" y="882501"/>
                </a:lnTo>
                <a:lnTo>
                  <a:pt x="397057" y="889788"/>
                </a:lnTo>
                <a:lnTo>
                  <a:pt x="442592" y="892486"/>
                </a:lnTo>
                <a:lnTo>
                  <a:pt x="488222" y="890573"/>
                </a:lnTo>
                <a:lnTo>
                  <a:pt x="533557" y="884025"/>
                </a:lnTo>
                <a:lnTo>
                  <a:pt x="578203" y="872819"/>
                </a:lnTo>
                <a:lnTo>
                  <a:pt x="621769" y="856932"/>
                </a:lnTo>
                <a:lnTo>
                  <a:pt x="663863" y="836340"/>
                </a:lnTo>
                <a:lnTo>
                  <a:pt x="704092" y="811021"/>
                </a:lnTo>
                <a:lnTo>
                  <a:pt x="742065" y="780950"/>
                </a:lnTo>
                <a:lnTo>
                  <a:pt x="776804" y="746753"/>
                </a:lnTo>
                <a:lnTo>
                  <a:pt x="807035" y="709802"/>
                </a:lnTo>
                <a:lnTo>
                  <a:pt x="832738" y="670475"/>
                </a:lnTo>
                <a:lnTo>
                  <a:pt x="853888" y="629151"/>
                </a:lnTo>
                <a:lnTo>
                  <a:pt x="870463" y="586207"/>
                </a:lnTo>
                <a:lnTo>
                  <a:pt x="882442" y="542021"/>
                </a:lnTo>
                <a:lnTo>
                  <a:pt x="886318" y="518289"/>
                </a:lnTo>
                <a:lnTo>
                  <a:pt x="177918" y="518289"/>
                </a:lnTo>
                <a:lnTo>
                  <a:pt x="157793" y="515406"/>
                </a:lnTo>
                <a:lnTo>
                  <a:pt x="114315" y="505717"/>
                </a:lnTo>
                <a:lnTo>
                  <a:pt x="93209" y="451741"/>
                </a:lnTo>
                <a:lnTo>
                  <a:pt x="97899" y="400758"/>
                </a:lnTo>
                <a:lnTo>
                  <a:pt x="110948" y="354989"/>
                </a:lnTo>
                <a:lnTo>
                  <a:pt x="131267" y="313761"/>
                </a:lnTo>
                <a:lnTo>
                  <a:pt x="157766" y="276402"/>
                </a:lnTo>
                <a:lnTo>
                  <a:pt x="189357" y="242239"/>
                </a:lnTo>
                <a:lnTo>
                  <a:pt x="224949" y="210600"/>
                </a:lnTo>
                <a:lnTo>
                  <a:pt x="263452" y="180812"/>
                </a:lnTo>
                <a:lnTo>
                  <a:pt x="265637" y="179224"/>
                </a:lnTo>
                <a:lnTo>
                  <a:pt x="802190" y="179224"/>
                </a:lnTo>
                <a:lnTo>
                  <a:pt x="779669" y="150814"/>
                </a:lnTo>
                <a:lnTo>
                  <a:pt x="745211" y="115722"/>
                </a:lnTo>
                <a:lnTo>
                  <a:pt x="708117" y="85231"/>
                </a:lnTo>
                <a:lnTo>
                  <a:pt x="668744" y="59361"/>
                </a:lnTo>
                <a:lnTo>
                  <a:pt x="627447" y="38131"/>
                </a:lnTo>
                <a:lnTo>
                  <a:pt x="584582" y="21560"/>
                </a:lnTo>
                <a:lnTo>
                  <a:pt x="540503" y="9669"/>
                </a:lnTo>
                <a:lnTo>
                  <a:pt x="495567" y="2475"/>
                </a:lnTo>
                <a:lnTo>
                  <a:pt x="450128" y="0"/>
                </a:lnTo>
                <a:close/>
              </a:path>
              <a:path w="892810" h="892810">
                <a:moveTo>
                  <a:pt x="802694" y="179859"/>
                </a:moveTo>
                <a:lnTo>
                  <a:pt x="275505" y="179859"/>
                </a:lnTo>
                <a:lnTo>
                  <a:pt x="246619" y="223559"/>
                </a:lnTo>
                <a:lnTo>
                  <a:pt x="222905" y="268702"/>
                </a:lnTo>
                <a:lnTo>
                  <a:pt x="204247" y="315353"/>
                </a:lnTo>
                <a:lnTo>
                  <a:pt x="190533" y="363574"/>
                </a:lnTo>
                <a:lnTo>
                  <a:pt x="181649" y="413428"/>
                </a:lnTo>
                <a:lnTo>
                  <a:pt x="177482" y="464979"/>
                </a:lnTo>
                <a:lnTo>
                  <a:pt x="177918" y="518289"/>
                </a:lnTo>
                <a:lnTo>
                  <a:pt x="886318" y="518289"/>
                </a:lnTo>
                <a:lnTo>
                  <a:pt x="889804" y="496910"/>
                </a:lnTo>
                <a:lnTo>
                  <a:pt x="892517" y="451435"/>
                </a:lnTo>
                <a:lnTo>
                  <a:pt x="890570" y="405791"/>
                </a:lnTo>
                <a:lnTo>
                  <a:pt x="883935" y="360417"/>
                </a:lnTo>
                <a:lnTo>
                  <a:pt x="872591" y="315690"/>
                </a:lnTo>
                <a:lnTo>
                  <a:pt x="856515" y="271988"/>
                </a:lnTo>
                <a:lnTo>
                  <a:pt x="835684" y="229690"/>
                </a:lnTo>
                <a:lnTo>
                  <a:pt x="810076" y="189172"/>
                </a:lnTo>
                <a:lnTo>
                  <a:pt x="802694" y="179859"/>
                </a:lnTo>
                <a:close/>
              </a:path>
              <a:path w="892810" h="892810">
                <a:moveTo>
                  <a:pt x="802190" y="179224"/>
                </a:moveTo>
                <a:lnTo>
                  <a:pt x="265637" y="179224"/>
                </a:lnTo>
                <a:lnTo>
                  <a:pt x="269726" y="180228"/>
                </a:lnTo>
                <a:lnTo>
                  <a:pt x="275505" y="179859"/>
                </a:lnTo>
                <a:lnTo>
                  <a:pt x="802694" y="179859"/>
                </a:lnTo>
                <a:lnTo>
                  <a:pt x="802190" y="17922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3509" y="541641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2" y="385298"/>
                </a:lnTo>
                <a:lnTo>
                  <a:pt x="329273" y="361494"/>
                </a:lnTo>
                <a:lnTo>
                  <a:pt x="360816" y="330206"/>
                </a:lnTo>
                <a:lnTo>
                  <a:pt x="384867" y="292625"/>
                </a:lnTo>
                <a:lnTo>
                  <a:pt x="400221" y="249947"/>
                </a:lnTo>
                <a:lnTo>
                  <a:pt x="40317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4" y="69305"/>
                </a:lnTo>
                <a:lnTo>
                  <a:pt x="330115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4">
                <a:moveTo>
                  <a:pt x="354154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74" y="224726"/>
                </a:lnTo>
                <a:lnTo>
                  <a:pt x="405676" y="203365"/>
                </a:lnTo>
                <a:lnTo>
                  <a:pt x="400407" y="157008"/>
                </a:lnTo>
                <a:lnTo>
                  <a:pt x="385232" y="114338"/>
                </a:lnTo>
                <a:lnTo>
                  <a:pt x="361389" y="76603"/>
                </a:lnTo>
                <a:lnTo>
                  <a:pt x="354154" y="6930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9425" y="5665282"/>
            <a:ext cx="991235" cy="735965"/>
          </a:xfrm>
          <a:custGeom>
            <a:avLst/>
            <a:gdLst/>
            <a:ahLst/>
            <a:cxnLst/>
            <a:rect l="l" t="t" r="r" b="b"/>
            <a:pathLst>
              <a:path w="991235" h="735964">
                <a:moveTo>
                  <a:pt x="983246" y="713100"/>
                </a:moveTo>
                <a:lnTo>
                  <a:pt x="969149" y="714548"/>
                </a:lnTo>
                <a:lnTo>
                  <a:pt x="964082" y="720809"/>
                </a:lnTo>
                <a:lnTo>
                  <a:pt x="964831" y="727781"/>
                </a:lnTo>
                <a:lnTo>
                  <a:pt x="965551" y="735517"/>
                </a:lnTo>
                <a:lnTo>
                  <a:pt x="991051" y="735517"/>
                </a:lnTo>
                <a:lnTo>
                  <a:pt x="990079" y="725101"/>
                </a:lnTo>
                <a:lnTo>
                  <a:pt x="989355" y="718129"/>
                </a:lnTo>
                <a:lnTo>
                  <a:pt x="983246" y="713100"/>
                </a:lnTo>
                <a:close/>
              </a:path>
              <a:path w="991235" h="735964">
                <a:moveTo>
                  <a:pt x="291223" y="666986"/>
                </a:moveTo>
                <a:lnTo>
                  <a:pt x="280060" y="675457"/>
                </a:lnTo>
                <a:lnTo>
                  <a:pt x="278955" y="683420"/>
                </a:lnTo>
                <a:lnTo>
                  <a:pt x="283184" y="689021"/>
                </a:lnTo>
                <a:lnTo>
                  <a:pt x="296226" y="704413"/>
                </a:lnTo>
                <a:lnTo>
                  <a:pt x="310930" y="718289"/>
                </a:lnTo>
                <a:lnTo>
                  <a:pt x="327240" y="730606"/>
                </a:lnTo>
                <a:lnTo>
                  <a:pt x="335425" y="735517"/>
                </a:lnTo>
                <a:lnTo>
                  <a:pt x="362563" y="735517"/>
                </a:lnTo>
                <a:lnTo>
                  <a:pt x="365556" y="729876"/>
                </a:lnTo>
                <a:lnTo>
                  <a:pt x="363207" y="722193"/>
                </a:lnTo>
                <a:lnTo>
                  <a:pt x="357022" y="718904"/>
                </a:lnTo>
                <a:lnTo>
                  <a:pt x="341540" y="709616"/>
                </a:lnTo>
                <a:lnTo>
                  <a:pt x="327417" y="698960"/>
                </a:lnTo>
                <a:lnTo>
                  <a:pt x="314701" y="686973"/>
                </a:lnTo>
                <a:lnTo>
                  <a:pt x="303441" y="673692"/>
                </a:lnTo>
                <a:lnTo>
                  <a:pt x="299199" y="668104"/>
                </a:lnTo>
                <a:lnTo>
                  <a:pt x="291223" y="666986"/>
                </a:lnTo>
                <a:close/>
              </a:path>
              <a:path w="991235" h="735964">
                <a:moveTo>
                  <a:pt x="626275" y="668574"/>
                </a:moveTo>
                <a:lnTo>
                  <a:pt x="592289" y="697782"/>
                </a:lnTo>
                <a:lnTo>
                  <a:pt x="556691" y="720834"/>
                </a:lnTo>
                <a:lnTo>
                  <a:pt x="554596" y="728606"/>
                </a:lnTo>
                <a:lnTo>
                  <a:pt x="558558" y="735517"/>
                </a:lnTo>
                <a:lnTo>
                  <a:pt x="581661" y="735517"/>
                </a:lnTo>
                <a:lnTo>
                  <a:pt x="623133" y="705649"/>
                </a:lnTo>
                <a:lnTo>
                  <a:pt x="643915" y="679013"/>
                </a:lnTo>
                <a:lnTo>
                  <a:pt x="634301" y="668815"/>
                </a:lnTo>
                <a:lnTo>
                  <a:pt x="626275" y="668574"/>
                </a:lnTo>
                <a:close/>
              </a:path>
              <a:path w="991235" h="735964">
                <a:moveTo>
                  <a:pt x="947432" y="563570"/>
                </a:moveTo>
                <a:lnTo>
                  <a:pt x="934110" y="567951"/>
                </a:lnTo>
                <a:lnTo>
                  <a:pt x="930503" y="575152"/>
                </a:lnTo>
                <a:lnTo>
                  <a:pt x="932713" y="581794"/>
                </a:lnTo>
                <a:lnTo>
                  <a:pt x="938426" y="599775"/>
                </a:lnTo>
                <a:lnTo>
                  <a:pt x="943667" y="617842"/>
                </a:lnTo>
                <a:lnTo>
                  <a:pt x="948422" y="635935"/>
                </a:lnTo>
                <a:lnTo>
                  <a:pt x="952677" y="653994"/>
                </a:lnTo>
                <a:lnTo>
                  <a:pt x="953985" y="659912"/>
                </a:lnTo>
                <a:lnTo>
                  <a:pt x="959243" y="663951"/>
                </a:lnTo>
                <a:lnTo>
                  <a:pt x="965974" y="663951"/>
                </a:lnTo>
                <a:lnTo>
                  <a:pt x="966901" y="663849"/>
                </a:lnTo>
                <a:lnTo>
                  <a:pt x="974674" y="662122"/>
                </a:lnTo>
                <a:lnTo>
                  <a:pt x="978992" y="655340"/>
                </a:lnTo>
                <a:lnTo>
                  <a:pt x="977480" y="648495"/>
                </a:lnTo>
                <a:lnTo>
                  <a:pt x="968154" y="611084"/>
                </a:lnTo>
                <a:lnTo>
                  <a:pt x="956817" y="573806"/>
                </a:lnTo>
                <a:lnTo>
                  <a:pt x="954608" y="567151"/>
                </a:lnTo>
                <a:lnTo>
                  <a:pt x="947432" y="563570"/>
                </a:lnTo>
                <a:close/>
              </a:path>
              <a:path w="991235" h="735964">
                <a:moveTo>
                  <a:pt x="722071" y="547212"/>
                </a:moveTo>
                <a:lnTo>
                  <a:pt x="714349" y="549536"/>
                </a:lnTo>
                <a:lnTo>
                  <a:pt x="711022" y="555683"/>
                </a:lnTo>
                <a:lnTo>
                  <a:pt x="705577" y="565398"/>
                </a:lnTo>
                <a:lnTo>
                  <a:pt x="696906" y="579777"/>
                </a:lnTo>
                <a:lnTo>
                  <a:pt x="685158" y="597701"/>
                </a:lnTo>
                <a:lnTo>
                  <a:pt x="670483" y="618053"/>
                </a:lnTo>
                <a:lnTo>
                  <a:pt x="666241" y="623654"/>
                </a:lnTo>
                <a:lnTo>
                  <a:pt x="667334" y="631617"/>
                </a:lnTo>
                <a:lnTo>
                  <a:pt x="675220" y="637586"/>
                </a:lnTo>
                <a:lnTo>
                  <a:pt x="677913" y="638436"/>
                </a:lnTo>
                <a:lnTo>
                  <a:pt x="684428" y="638436"/>
                </a:lnTo>
                <a:lnTo>
                  <a:pt x="717705" y="594440"/>
                </a:lnTo>
                <a:lnTo>
                  <a:pt x="736701" y="561589"/>
                </a:lnTo>
                <a:lnTo>
                  <a:pt x="734402" y="553893"/>
                </a:lnTo>
                <a:lnTo>
                  <a:pt x="722071" y="547212"/>
                </a:lnTo>
                <a:close/>
              </a:path>
              <a:path w="991235" h="735964">
                <a:moveTo>
                  <a:pt x="249847" y="523819"/>
                </a:moveTo>
                <a:lnTo>
                  <a:pt x="243814" y="529102"/>
                </a:lnTo>
                <a:lnTo>
                  <a:pt x="242735" y="543339"/>
                </a:lnTo>
                <a:lnTo>
                  <a:pt x="242455" y="550540"/>
                </a:lnTo>
                <a:lnTo>
                  <a:pt x="242455" y="557677"/>
                </a:lnTo>
                <a:lnTo>
                  <a:pt x="246206" y="601772"/>
                </a:lnTo>
                <a:lnTo>
                  <a:pt x="255714" y="625457"/>
                </a:lnTo>
                <a:lnTo>
                  <a:pt x="262432" y="625457"/>
                </a:lnTo>
                <a:lnTo>
                  <a:pt x="263436" y="625355"/>
                </a:lnTo>
                <a:lnTo>
                  <a:pt x="271246" y="623463"/>
                </a:lnTo>
                <a:lnTo>
                  <a:pt x="275450" y="616605"/>
                </a:lnTo>
                <a:lnTo>
                  <a:pt x="273799" y="609785"/>
                </a:lnTo>
                <a:lnTo>
                  <a:pt x="271204" y="597289"/>
                </a:lnTo>
                <a:lnTo>
                  <a:pt x="269346" y="584407"/>
                </a:lnTo>
                <a:lnTo>
                  <a:pt x="268228" y="571188"/>
                </a:lnTo>
                <a:lnTo>
                  <a:pt x="267855" y="557677"/>
                </a:lnTo>
                <a:lnTo>
                  <a:pt x="267880" y="550540"/>
                </a:lnTo>
                <a:lnTo>
                  <a:pt x="268109" y="544622"/>
                </a:lnTo>
                <a:lnTo>
                  <a:pt x="269138" y="531045"/>
                </a:lnTo>
                <a:lnTo>
                  <a:pt x="263905" y="524937"/>
                </a:lnTo>
                <a:lnTo>
                  <a:pt x="249847" y="523819"/>
                </a:lnTo>
                <a:close/>
              </a:path>
              <a:path w="991235" h="735964">
                <a:moveTo>
                  <a:pt x="875410" y="427515"/>
                </a:moveTo>
                <a:lnTo>
                  <a:pt x="864311" y="436087"/>
                </a:lnTo>
                <a:lnTo>
                  <a:pt x="863269" y="444063"/>
                </a:lnTo>
                <a:lnTo>
                  <a:pt x="867562" y="449626"/>
                </a:lnTo>
                <a:lnTo>
                  <a:pt x="873366" y="457253"/>
                </a:lnTo>
                <a:lnTo>
                  <a:pt x="899306" y="498460"/>
                </a:lnTo>
                <a:lnTo>
                  <a:pt x="907707" y="516656"/>
                </a:lnTo>
                <a:lnTo>
                  <a:pt x="912329" y="519437"/>
                </a:lnTo>
                <a:lnTo>
                  <a:pt x="918921" y="519437"/>
                </a:lnTo>
                <a:lnTo>
                  <a:pt x="920686" y="519069"/>
                </a:lnTo>
                <a:lnTo>
                  <a:pt x="922388" y="518320"/>
                </a:lnTo>
                <a:lnTo>
                  <a:pt x="928776" y="515424"/>
                </a:lnTo>
                <a:lnTo>
                  <a:pt x="931633" y="507919"/>
                </a:lnTo>
                <a:lnTo>
                  <a:pt x="928751" y="501518"/>
                </a:lnTo>
                <a:lnTo>
                  <a:pt x="911415" y="466555"/>
                </a:lnTo>
                <a:lnTo>
                  <a:pt x="887679" y="434119"/>
                </a:lnTo>
                <a:lnTo>
                  <a:pt x="883386" y="428556"/>
                </a:lnTo>
                <a:lnTo>
                  <a:pt x="875410" y="427515"/>
                </a:lnTo>
                <a:close/>
              </a:path>
              <a:path w="991235" h="735964">
                <a:moveTo>
                  <a:pt x="745655" y="398254"/>
                </a:moveTo>
                <a:lnTo>
                  <a:pt x="738543" y="398546"/>
                </a:lnTo>
                <a:lnTo>
                  <a:pt x="731532" y="398978"/>
                </a:lnTo>
                <a:lnTo>
                  <a:pt x="726211" y="405010"/>
                </a:lnTo>
                <a:lnTo>
                  <a:pt x="727138" y="419984"/>
                </a:lnTo>
                <a:lnTo>
                  <a:pt x="727392" y="428112"/>
                </a:lnTo>
                <a:lnTo>
                  <a:pt x="725804" y="473297"/>
                </a:lnTo>
                <a:lnTo>
                  <a:pt x="723811" y="492856"/>
                </a:lnTo>
                <a:lnTo>
                  <a:pt x="728840" y="499130"/>
                </a:lnTo>
                <a:lnTo>
                  <a:pt x="736282" y="499956"/>
                </a:lnTo>
                <a:lnTo>
                  <a:pt x="737222" y="499981"/>
                </a:lnTo>
                <a:lnTo>
                  <a:pt x="743610" y="499981"/>
                </a:lnTo>
                <a:lnTo>
                  <a:pt x="752040" y="462226"/>
                </a:lnTo>
                <a:lnTo>
                  <a:pt x="752779" y="436443"/>
                </a:lnTo>
                <a:lnTo>
                  <a:pt x="752698" y="428112"/>
                </a:lnTo>
                <a:lnTo>
                  <a:pt x="752590" y="423311"/>
                </a:lnTo>
                <a:lnTo>
                  <a:pt x="752342" y="416848"/>
                </a:lnTo>
                <a:lnTo>
                  <a:pt x="751992" y="410446"/>
                </a:lnTo>
                <a:lnTo>
                  <a:pt x="751573" y="403448"/>
                </a:lnTo>
                <a:lnTo>
                  <a:pt x="745655" y="398254"/>
                </a:lnTo>
                <a:close/>
              </a:path>
              <a:path w="991235" h="735964">
                <a:moveTo>
                  <a:pt x="303758" y="379141"/>
                </a:moveTo>
                <a:lnTo>
                  <a:pt x="273726" y="421987"/>
                </a:lnTo>
                <a:lnTo>
                  <a:pt x="259194" y="458617"/>
                </a:lnTo>
                <a:lnTo>
                  <a:pt x="256971" y="465272"/>
                </a:lnTo>
                <a:lnTo>
                  <a:pt x="260565" y="472473"/>
                </a:lnTo>
                <a:lnTo>
                  <a:pt x="267220" y="474670"/>
                </a:lnTo>
                <a:lnTo>
                  <a:pt x="268554" y="475127"/>
                </a:lnTo>
                <a:lnTo>
                  <a:pt x="269913" y="475330"/>
                </a:lnTo>
                <a:lnTo>
                  <a:pt x="276555" y="475330"/>
                </a:lnTo>
                <a:lnTo>
                  <a:pt x="281508" y="471965"/>
                </a:lnTo>
                <a:lnTo>
                  <a:pt x="283286" y="466656"/>
                </a:lnTo>
                <a:lnTo>
                  <a:pt x="289551" y="449480"/>
                </a:lnTo>
                <a:lnTo>
                  <a:pt x="296784" y="432641"/>
                </a:lnTo>
                <a:lnTo>
                  <a:pt x="304958" y="416195"/>
                </a:lnTo>
                <a:lnTo>
                  <a:pt x="314045" y="400197"/>
                </a:lnTo>
                <a:lnTo>
                  <a:pt x="317677" y="394190"/>
                </a:lnTo>
                <a:lnTo>
                  <a:pt x="315760" y="386392"/>
                </a:lnTo>
                <a:lnTo>
                  <a:pt x="303758" y="379141"/>
                </a:lnTo>
                <a:close/>
              </a:path>
              <a:path w="991235" h="735964">
                <a:moveTo>
                  <a:pt x="773366" y="319120"/>
                </a:moveTo>
                <a:lnTo>
                  <a:pt x="765390" y="320149"/>
                </a:lnTo>
                <a:lnTo>
                  <a:pt x="756843" y="331300"/>
                </a:lnTo>
                <a:lnTo>
                  <a:pt x="757910" y="339263"/>
                </a:lnTo>
                <a:lnTo>
                  <a:pt x="763473" y="343530"/>
                </a:lnTo>
                <a:lnTo>
                  <a:pt x="777519" y="354733"/>
                </a:lnTo>
                <a:lnTo>
                  <a:pt x="791454" y="366749"/>
                </a:lnTo>
                <a:lnTo>
                  <a:pt x="805231" y="379531"/>
                </a:lnTo>
                <a:lnTo>
                  <a:pt x="818807" y="393034"/>
                </a:lnTo>
                <a:lnTo>
                  <a:pt x="821283" y="395600"/>
                </a:lnTo>
                <a:lnTo>
                  <a:pt x="824598" y="396882"/>
                </a:lnTo>
                <a:lnTo>
                  <a:pt x="831100" y="396882"/>
                </a:lnTo>
                <a:lnTo>
                  <a:pt x="834288" y="395701"/>
                </a:lnTo>
                <a:lnTo>
                  <a:pt x="841794" y="388412"/>
                </a:lnTo>
                <a:lnTo>
                  <a:pt x="841908" y="380385"/>
                </a:lnTo>
                <a:lnTo>
                  <a:pt x="837018" y="375343"/>
                </a:lnTo>
                <a:lnTo>
                  <a:pt x="822789" y="361185"/>
                </a:lnTo>
                <a:lnTo>
                  <a:pt x="808329" y="347772"/>
                </a:lnTo>
                <a:lnTo>
                  <a:pt x="793688" y="335149"/>
                </a:lnTo>
                <a:lnTo>
                  <a:pt x="778916" y="323362"/>
                </a:lnTo>
                <a:lnTo>
                  <a:pt x="773366" y="319120"/>
                </a:lnTo>
                <a:close/>
              </a:path>
              <a:path w="991235" h="735964">
                <a:moveTo>
                  <a:pt x="631901" y="252306"/>
                </a:moveTo>
                <a:lnTo>
                  <a:pt x="624992" y="256509"/>
                </a:lnTo>
                <a:lnTo>
                  <a:pt x="621639" y="270136"/>
                </a:lnTo>
                <a:lnTo>
                  <a:pt x="625805" y="277007"/>
                </a:lnTo>
                <a:lnTo>
                  <a:pt x="632612" y="278684"/>
                </a:lnTo>
                <a:lnTo>
                  <a:pt x="649957" y="283490"/>
                </a:lnTo>
                <a:lnTo>
                  <a:pt x="667207" y="289359"/>
                </a:lnTo>
                <a:lnTo>
                  <a:pt x="684304" y="296270"/>
                </a:lnTo>
                <a:lnTo>
                  <a:pt x="702094" y="304617"/>
                </a:lnTo>
                <a:lnTo>
                  <a:pt x="702551" y="304769"/>
                </a:lnTo>
                <a:lnTo>
                  <a:pt x="716254" y="345447"/>
                </a:lnTo>
                <a:lnTo>
                  <a:pt x="721360" y="349105"/>
                </a:lnTo>
                <a:lnTo>
                  <a:pt x="728040" y="349105"/>
                </a:lnTo>
                <a:lnTo>
                  <a:pt x="729195" y="348953"/>
                </a:lnTo>
                <a:lnTo>
                  <a:pt x="737095" y="346730"/>
                </a:lnTo>
                <a:lnTo>
                  <a:pt x="741032" y="339720"/>
                </a:lnTo>
                <a:lnTo>
                  <a:pt x="739140" y="332963"/>
                </a:lnTo>
                <a:lnTo>
                  <a:pt x="733224" y="314036"/>
                </a:lnTo>
                <a:lnTo>
                  <a:pt x="726222" y="295546"/>
                </a:lnTo>
                <a:lnTo>
                  <a:pt x="718160" y="277556"/>
                </a:lnTo>
                <a:lnTo>
                  <a:pt x="713837" y="269273"/>
                </a:lnTo>
                <a:lnTo>
                  <a:pt x="685634" y="269273"/>
                </a:lnTo>
                <a:lnTo>
                  <a:pt x="673978" y="264788"/>
                </a:lnTo>
                <a:lnTo>
                  <a:pt x="662258" y="260746"/>
                </a:lnTo>
                <a:lnTo>
                  <a:pt x="650489" y="257155"/>
                </a:lnTo>
                <a:lnTo>
                  <a:pt x="638632" y="254007"/>
                </a:lnTo>
                <a:lnTo>
                  <a:pt x="631901" y="252306"/>
                </a:lnTo>
                <a:close/>
              </a:path>
              <a:path w="991235" h="735964">
                <a:moveTo>
                  <a:pt x="697890" y="251823"/>
                </a:moveTo>
                <a:lnTo>
                  <a:pt x="686714" y="258110"/>
                </a:lnTo>
                <a:lnTo>
                  <a:pt x="684352" y="263901"/>
                </a:lnTo>
                <a:lnTo>
                  <a:pt x="685634" y="269273"/>
                </a:lnTo>
                <a:lnTo>
                  <a:pt x="713837" y="269273"/>
                </a:lnTo>
                <a:lnTo>
                  <a:pt x="709066" y="260129"/>
                </a:lnTo>
                <a:lnTo>
                  <a:pt x="705650" y="254007"/>
                </a:lnTo>
                <a:lnTo>
                  <a:pt x="697890" y="251823"/>
                </a:lnTo>
                <a:close/>
              </a:path>
              <a:path w="991235" h="735964">
                <a:moveTo>
                  <a:pt x="413816" y="277172"/>
                </a:moveTo>
                <a:lnTo>
                  <a:pt x="368430" y="301750"/>
                </a:lnTo>
                <a:lnTo>
                  <a:pt x="335699" y="329560"/>
                </a:lnTo>
                <a:lnTo>
                  <a:pt x="335775" y="337599"/>
                </a:lnTo>
                <a:lnTo>
                  <a:pt x="343255" y="344939"/>
                </a:lnTo>
                <a:lnTo>
                  <a:pt x="346468" y="346146"/>
                </a:lnTo>
                <a:lnTo>
                  <a:pt x="352971" y="346146"/>
                </a:lnTo>
                <a:lnTo>
                  <a:pt x="356260" y="344889"/>
                </a:lnTo>
                <a:lnTo>
                  <a:pt x="362508" y="338513"/>
                </a:lnTo>
                <a:lnTo>
                  <a:pt x="366369" y="334779"/>
                </a:lnTo>
                <a:lnTo>
                  <a:pt x="418414" y="303106"/>
                </a:lnTo>
                <a:lnTo>
                  <a:pt x="424738" y="300083"/>
                </a:lnTo>
                <a:lnTo>
                  <a:pt x="427431" y="292514"/>
                </a:lnTo>
                <a:lnTo>
                  <a:pt x="421411" y="279839"/>
                </a:lnTo>
                <a:lnTo>
                  <a:pt x="413816" y="277172"/>
                </a:lnTo>
                <a:close/>
              </a:path>
              <a:path w="991235" h="735964">
                <a:moveTo>
                  <a:pt x="567182" y="244533"/>
                </a:moveTo>
                <a:lnTo>
                  <a:pt x="560158" y="244533"/>
                </a:lnTo>
                <a:lnTo>
                  <a:pt x="540601" y="245152"/>
                </a:lnTo>
                <a:lnTo>
                  <a:pt x="501333" y="249855"/>
                </a:lnTo>
                <a:lnTo>
                  <a:pt x="470712" y="262389"/>
                </a:lnTo>
                <a:lnTo>
                  <a:pt x="473722" y="275051"/>
                </a:lnTo>
                <a:lnTo>
                  <a:pt x="478929" y="278976"/>
                </a:lnTo>
                <a:lnTo>
                  <a:pt x="485647" y="278976"/>
                </a:lnTo>
                <a:lnTo>
                  <a:pt x="486638" y="278861"/>
                </a:lnTo>
                <a:lnTo>
                  <a:pt x="487629" y="278633"/>
                </a:lnTo>
                <a:lnTo>
                  <a:pt x="505763" y="274864"/>
                </a:lnTo>
                <a:lnTo>
                  <a:pt x="523948" y="272154"/>
                </a:lnTo>
                <a:lnTo>
                  <a:pt x="542118" y="270509"/>
                </a:lnTo>
                <a:lnTo>
                  <a:pt x="560209" y="269933"/>
                </a:lnTo>
                <a:lnTo>
                  <a:pt x="567220" y="269921"/>
                </a:lnTo>
                <a:lnTo>
                  <a:pt x="572896" y="264231"/>
                </a:lnTo>
                <a:lnTo>
                  <a:pt x="572871" y="250210"/>
                </a:lnTo>
                <a:lnTo>
                  <a:pt x="567182" y="244533"/>
                </a:lnTo>
                <a:close/>
              </a:path>
              <a:path w="991235" h="735964">
                <a:moveTo>
                  <a:pt x="598843" y="139771"/>
                </a:moveTo>
                <a:lnTo>
                  <a:pt x="590892" y="140952"/>
                </a:lnTo>
                <a:lnTo>
                  <a:pt x="586701" y="146553"/>
                </a:lnTo>
                <a:lnTo>
                  <a:pt x="582523" y="152192"/>
                </a:lnTo>
                <a:lnTo>
                  <a:pt x="583704" y="160154"/>
                </a:lnTo>
                <a:lnTo>
                  <a:pt x="589330" y="164333"/>
                </a:lnTo>
                <a:lnTo>
                  <a:pt x="604262" y="175955"/>
                </a:lnTo>
                <a:lnTo>
                  <a:pt x="618394" y="188048"/>
                </a:lnTo>
                <a:lnTo>
                  <a:pt x="631678" y="200568"/>
                </a:lnTo>
                <a:lnTo>
                  <a:pt x="644067" y="213469"/>
                </a:lnTo>
                <a:lnTo>
                  <a:pt x="646569" y="216225"/>
                </a:lnTo>
                <a:lnTo>
                  <a:pt x="649998" y="217609"/>
                </a:lnTo>
                <a:lnTo>
                  <a:pt x="656501" y="217609"/>
                </a:lnTo>
                <a:lnTo>
                  <a:pt x="659561" y="216517"/>
                </a:lnTo>
                <a:lnTo>
                  <a:pt x="667181" y="209570"/>
                </a:lnTo>
                <a:lnTo>
                  <a:pt x="667550" y="201544"/>
                </a:lnTo>
                <a:lnTo>
                  <a:pt x="662825" y="196349"/>
                </a:lnTo>
                <a:lnTo>
                  <a:pt x="649594" y="182572"/>
                </a:lnTo>
                <a:lnTo>
                  <a:pt x="635425" y="169214"/>
                </a:lnTo>
                <a:lnTo>
                  <a:pt x="620370" y="156321"/>
                </a:lnTo>
                <a:lnTo>
                  <a:pt x="604481" y="143937"/>
                </a:lnTo>
                <a:lnTo>
                  <a:pt x="598843" y="139771"/>
                </a:lnTo>
                <a:close/>
              </a:path>
              <a:path w="991235" h="735964">
                <a:moveTo>
                  <a:pt x="461098" y="67813"/>
                </a:moveTo>
                <a:lnTo>
                  <a:pt x="453720" y="71039"/>
                </a:lnTo>
                <a:lnTo>
                  <a:pt x="448640" y="84120"/>
                </a:lnTo>
                <a:lnTo>
                  <a:pt x="451878" y="91486"/>
                </a:lnTo>
                <a:lnTo>
                  <a:pt x="458431" y="94026"/>
                </a:lnTo>
                <a:lnTo>
                  <a:pt x="476293" y="101236"/>
                </a:lnTo>
                <a:lnTo>
                  <a:pt x="493622" y="108808"/>
                </a:lnTo>
                <a:lnTo>
                  <a:pt x="510358" y="116714"/>
                </a:lnTo>
                <a:lnTo>
                  <a:pt x="526440" y="124925"/>
                </a:lnTo>
                <a:lnTo>
                  <a:pt x="528345" y="125928"/>
                </a:lnTo>
                <a:lnTo>
                  <a:pt x="530377" y="126411"/>
                </a:lnTo>
                <a:lnTo>
                  <a:pt x="536943" y="126411"/>
                </a:lnTo>
                <a:lnTo>
                  <a:pt x="541337" y="123947"/>
                </a:lnTo>
                <a:lnTo>
                  <a:pt x="546900" y="113457"/>
                </a:lnTo>
                <a:lnTo>
                  <a:pt x="544550" y="105773"/>
                </a:lnTo>
                <a:lnTo>
                  <a:pt x="504183" y="85710"/>
                </a:lnTo>
                <a:lnTo>
                  <a:pt x="467613" y="70327"/>
                </a:lnTo>
                <a:lnTo>
                  <a:pt x="461098" y="67813"/>
                </a:lnTo>
                <a:close/>
              </a:path>
              <a:path w="991235" h="735964">
                <a:moveTo>
                  <a:pt x="312292" y="26068"/>
                </a:moveTo>
                <a:lnTo>
                  <a:pt x="305625" y="30437"/>
                </a:lnTo>
                <a:lnTo>
                  <a:pt x="302767" y="44165"/>
                </a:lnTo>
                <a:lnTo>
                  <a:pt x="307187" y="50884"/>
                </a:lnTo>
                <a:lnTo>
                  <a:pt x="332826" y="56372"/>
                </a:lnTo>
                <a:lnTo>
                  <a:pt x="351312" y="60712"/>
                </a:lnTo>
                <a:lnTo>
                  <a:pt x="369452" y="65326"/>
                </a:lnTo>
                <a:lnTo>
                  <a:pt x="388353" y="70518"/>
                </a:lnTo>
                <a:lnTo>
                  <a:pt x="389521" y="70683"/>
                </a:lnTo>
                <a:lnTo>
                  <a:pt x="396201" y="70683"/>
                </a:lnTo>
                <a:lnTo>
                  <a:pt x="401294" y="67051"/>
                </a:lnTo>
                <a:lnTo>
                  <a:pt x="404812" y="54719"/>
                </a:lnTo>
                <a:lnTo>
                  <a:pt x="400900" y="47683"/>
                </a:lnTo>
                <a:lnTo>
                  <a:pt x="375973" y="40773"/>
                </a:lnTo>
                <a:lnTo>
                  <a:pt x="357374" y="36041"/>
                </a:lnTo>
                <a:lnTo>
                  <a:pt x="338428" y="31589"/>
                </a:lnTo>
                <a:lnTo>
                  <a:pt x="319201" y="27439"/>
                </a:lnTo>
                <a:lnTo>
                  <a:pt x="312292" y="26068"/>
                </a:lnTo>
                <a:close/>
              </a:path>
              <a:path w="991235" h="735964">
                <a:moveTo>
                  <a:pt x="159689" y="4808"/>
                </a:moveTo>
                <a:lnTo>
                  <a:pt x="153555" y="10040"/>
                </a:lnTo>
                <a:lnTo>
                  <a:pt x="152336" y="24023"/>
                </a:lnTo>
                <a:lnTo>
                  <a:pt x="157518" y="30170"/>
                </a:lnTo>
                <a:lnTo>
                  <a:pt x="183556" y="32571"/>
                </a:lnTo>
                <a:lnTo>
                  <a:pt x="202476" y="34607"/>
                </a:lnTo>
                <a:lnTo>
                  <a:pt x="221195" y="36879"/>
                </a:lnTo>
                <a:lnTo>
                  <a:pt x="240258" y="39466"/>
                </a:lnTo>
                <a:lnTo>
                  <a:pt x="240868" y="39504"/>
                </a:lnTo>
                <a:lnTo>
                  <a:pt x="247675" y="39504"/>
                </a:lnTo>
                <a:lnTo>
                  <a:pt x="253110" y="34932"/>
                </a:lnTo>
                <a:lnTo>
                  <a:pt x="255003" y="21648"/>
                </a:lnTo>
                <a:lnTo>
                  <a:pt x="250177" y="15222"/>
                </a:lnTo>
                <a:lnTo>
                  <a:pt x="224444" y="11682"/>
                </a:lnTo>
                <a:lnTo>
                  <a:pt x="205376" y="9371"/>
                </a:lnTo>
                <a:lnTo>
                  <a:pt x="186105" y="7302"/>
                </a:lnTo>
                <a:lnTo>
                  <a:pt x="159689" y="4808"/>
                </a:lnTo>
                <a:close/>
              </a:path>
              <a:path w="991235" h="735964">
                <a:moveTo>
                  <a:pt x="33247" y="0"/>
                </a:moveTo>
                <a:lnTo>
                  <a:pt x="17824" y="272"/>
                </a:lnTo>
                <a:lnTo>
                  <a:pt x="12433" y="452"/>
                </a:lnTo>
                <a:lnTo>
                  <a:pt x="5435" y="757"/>
                </a:lnTo>
                <a:lnTo>
                  <a:pt x="0" y="6688"/>
                </a:lnTo>
                <a:lnTo>
                  <a:pt x="622" y="20708"/>
                </a:lnTo>
                <a:lnTo>
                  <a:pt x="6489" y="26322"/>
                </a:lnTo>
                <a:lnTo>
                  <a:pt x="13550" y="25827"/>
                </a:lnTo>
                <a:lnTo>
                  <a:pt x="18957" y="25646"/>
                </a:lnTo>
                <a:lnTo>
                  <a:pt x="34056" y="25393"/>
                </a:lnTo>
                <a:lnTo>
                  <a:pt x="96986" y="25393"/>
                </a:lnTo>
                <a:lnTo>
                  <a:pt x="101790" y="20785"/>
                </a:lnTo>
                <a:lnTo>
                  <a:pt x="102285" y="6904"/>
                </a:lnTo>
                <a:lnTo>
                  <a:pt x="96786" y="1023"/>
                </a:lnTo>
                <a:lnTo>
                  <a:pt x="57601" y="39"/>
                </a:lnTo>
                <a:lnTo>
                  <a:pt x="33247" y="0"/>
                </a:lnTo>
                <a:close/>
              </a:path>
              <a:path w="991235" h="735964">
                <a:moveTo>
                  <a:pt x="96986" y="25393"/>
                </a:moveTo>
                <a:lnTo>
                  <a:pt x="34056" y="25393"/>
                </a:lnTo>
                <a:lnTo>
                  <a:pt x="57740" y="25443"/>
                </a:lnTo>
                <a:lnTo>
                  <a:pt x="89344" y="26182"/>
                </a:lnTo>
                <a:lnTo>
                  <a:pt x="96164" y="26182"/>
                </a:lnTo>
                <a:lnTo>
                  <a:pt x="96986" y="25393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3228" y="1338413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2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54266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60232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2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21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21" y="198551"/>
                </a:lnTo>
                <a:lnTo>
                  <a:pt x="364058" y="139700"/>
                </a:lnTo>
                <a:lnTo>
                  <a:pt x="389453" y="139700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3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9080" y="98578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39"/>
                </a:ln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4"/>
                </a:lnTo>
                <a:lnTo>
                  <a:pt x="260906" y="340516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7" y="83224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369347" y="83224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794888"/>
            <a:ext cx="477520" cy="208279"/>
          </a:xfrm>
          <a:custGeom>
            <a:avLst/>
            <a:gdLst/>
            <a:ahLst/>
            <a:cxnLst/>
            <a:rect l="l" t="t" r="r" b="b"/>
            <a:pathLst>
              <a:path w="477520" h="208280">
                <a:moveTo>
                  <a:pt x="310409" y="38177"/>
                </a:moveTo>
                <a:lnTo>
                  <a:pt x="119841" y="38177"/>
                </a:lnTo>
                <a:lnTo>
                  <a:pt x="167349" y="38642"/>
                </a:lnTo>
                <a:lnTo>
                  <a:pt x="213885" y="45202"/>
                </a:lnTo>
                <a:lnTo>
                  <a:pt x="258907" y="57628"/>
                </a:lnTo>
                <a:lnTo>
                  <a:pt x="301876" y="75692"/>
                </a:lnTo>
                <a:lnTo>
                  <a:pt x="342252" y="99168"/>
                </a:lnTo>
                <a:lnTo>
                  <a:pt x="379493" y="127828"/>
                </a:lnTo>
                <a:lnTo>
                  <a:pt x="413059" y="161443"/>
                </a:lnTo>
                <a:lnTo>
                  <a:pt x="442410" y="199786"/>
                </a:lnTo>
                <a:lnTo>
                  <a:pt x="447758" y="205128"/>
                </a:lnTo>
                <a:lnTo>
                  <a:pt x="454509" y="207901"/>
                </a:lnTo>
                <a:lnTo>
                  <a:pt x="461815" y="207941"/>
                </a:lnTo>
                <a:lnTo>
                  <a:pt x="468826" y="205082"/>
                </a:lnTo>
                <a:lnTo>
                  <a:pt x="474165" y="199728"/>
                </a:lnTo>
                <a:lnTo>
                  <a:pt x="476942" y="192974"/>
                </a:lnTo>
                <a:lnTo>
                  <a:pt x="476985" y="185671"/>
                </a:lnTo>
                <a:lnTo>
                  <a:pt x="474122" y="178666"/>
                </a:lnTo>
                <a:lnTo>
                  <a:pt x="445158" y="140310"/>
                </a:lnTo>
                <a:lnTo>
                  <a:pt x="412370" y="106165"/>
                </a:lnTo>
                <a:lnTo>
                  <a:pt x="376194" y="76415"/>
                </a:lnTo>
                <a:lnTo>
                  <a:pt x="337068" y="51244"/>
                </a:lnTo>
                <a:lnTo>
                  <a:pt x="310409" y="38177"/>
                </a:lnTo>
                <a:close/>
              </a:path>
              <a:path w="477520" h="208280">
                <a:moveTo>
                  <a:pt x="159789" y="0"/>
                </a:moveTo>
                <a:lnTo>
                  <a:pt x="112460" y="465"/>
                </a:lnTo>
                <a:lnTo>
                  <a:pt x="64801" y="6606"/>
                </a:lnTo>
                <a:lnTo>
                  <a:pt x="15671" y="19172"/>
                </a:lnTo>
                <a:lnTo>
                  <a:pt x="0" y="25358"/>
                </a:lnTo>
                <a:lnTo>
                  <a:pt x="0" y="66483"/>
                </a:lnTo>
                <a:lnTo>
                  <a:pt x="22632" y="57002"/>
                </a:lnTo>
                <a:lnTo>
                  <a:pt x="71901" y="44033"/>
                </a:lnTo>
                <a:lnTo>
                  <a:pt x="119841" y="38177"/>
                </a:lnTo>
                <a:lnTo>
                  <a:pt x="310409" y="38177"/>
                </a:lnTo>
                <a:lnTo>
                  <a:pt x="295427" y="30833"/>
                </a:lnTo>
                <a:lnTo>
                  <a:pt x="251709" y="15367"/>
                </a:lnTo>
                <a:lnTo>
                  <a:pt x="206351" y="5028"/>
                </a:lnTo>
                <a:lnTo>
                  <a:pt x="15978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976238"/>
            <a:ext cx="324485" cy="95250"/>
          </a:xfrm>
          <a:custGeom>
            <a:avLst/>
            <a:gdLst/>
            <a:ahLst/>
            <a:cxnLst/>
            <a:rect l="l" t="t" r="r" b="b"/>
            <a:pathLst>
              <a:path w="324485" h="95250">
                <a:moveTo>
                  <a:pt x="138244" y="0"/>
                </a:moveTo>
                <a:lnTo>
                  <a:pt x="91080" y="5882"/>
                </a:lnTo>
                <a:lnTo>
                  <a:pt x="45821" y="20376"/>
                </a:lnTo>
                <a:lnTo>
                  <a:pt x="4177" y="42791"/>
                </a:lnTo>
                <a:lnTo>
                  <a:pt x="0" y="46123"/>
                </a:lnTo>
                <a:lnTo>
                  <a:pt x="0" y="95218"/>
                </a:lnTo>
                <a:lnTo>
                  <a:pt x="8375" y="86845"/>
                </a:lnTo>
                <a:lnTo>
                  <a:pt x="51302" y="59729"/>
                </a:lnTo>
                <a:lnTo>
                  <a:pt x="99284" y="43093"/>
                </a:lnTo>
                <a:lnTo>
                  <a:pt x="149829" y="38021"/>
                </a:lnTo>
                <a:lnTo>
                  <a:pt x="282602" y="38021"/>
                </a:lnTo>
                <a:lnTo>
                  <a:pt x="275960" y="33601"/>
                </a:lnTo>
                <a:lnTo>
                  <a:pt x="231697" y="14105"/>
                </a:lnTo>
                <a:lnTo>
                  <a:pt x="185454" y="2823"/>
                </a:lnTo>
                <a:lnTo>
                  <a:pt x="138244" y="0"/>
                </a:lnTo>
                <a:close/>
              </a:path>
              <a:path w="324485" h="95250">
                <a:moveTo>
                  <a:pt x="282602" y="38021"/>
                </a:moveTo>
                <a:lnTo>
                  <a:pt x="149829" y="38021"/>
                </a:lnTo>
                <a:lnTo>
                  <a:pt x="200183" y="44569"/>
                </a:lnTo>
                <a:lnTo>
                  <a:pt x="248646" y="62324"/>
                </a:lnTo>
                <a:lnTo>
                  <a:pt x="293518" y="90870"/>
                </a:lnTo>
                <a:lnTo>
                  <a:pt x="300257" y="94325"/>
                </a:lnTo>
                <a:lnTo>
                  <a:pt x="307537" y="94904"/>
                </a:lnTo>
                <a:lnTo>
                  <a:pt x="314501" y="92705"/>
                </a:lnTo>
                <a:lnTo>
                  <a:pt x="320290" y="87822"/>
                </a:lnTo>
                <a:lnTo>
                  <a:pt x="323730" y="81089"/>
                </a:lnTo>
                <a:lnTo>
                  <a:pt x="324303" y="73810"/>
                </a:lnTo>
                <a:lnTo>
                  <a:pt x="322104" y="66847"/>
                </a:lnTo>
                <a:lnTo>
                  <a:pt x="317229" y="61064"/>
                </a:lnTo>
                <a:lnTo>
                  <a:pt x="282602" y="38021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473" y="2766393"/>
            <a:ext cx="4367986" cy="3634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03993" y="6054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7773" y="2138288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2" y="38647"/>
                </a:lnTo>
                <a:lnTo>
                  <a:pt x="471615" y="45206"/>
                </a:lnTo>
                <a:lnTo>
                  <a:pt x="516640" y="57632"/>
                </a:lnTo>
                <a:lnTo>
                  <a:pt x="559615" y="75698"/>
                </a:lnTo>
                <a:lnTo>
                  <a:pt x="599997" y="99175"/>
                </a:lnTo>
                <a:lnTo>
                  <a:pt x="637246" y="127836"/>
                </a:lnTo>
                <a:lnTo>
                  <a:pt x="670819" y="161452"/>
                </a:lnTo>
                <a:lnTo>
                  <a:pt x="700176" y="199796"/>
                </a:lnTo>
                <a:lnTo>
                  <a:pt x="705528" y="205136"/>
                </a:lnTo>
                <a:lnTo>
                  <a:pt x="712287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645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9"/>
                </a:lnTo>
                <a:lnTo>
                  <a:pt x="375467" y="38009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7" y="38009"/>
                </a:moveTo>
                <a:lnTo>
                  <a:pt x="242698" y="38009"/>
                </a:lnTo>
                <a:lnTo>
                  <a:pt x="293047" y="44560"/>
                </a:lnTo>
                <a:lnTo>
                  <a:pt x="341517" y="62325"/>
                </a:lnTo>
                <a:lnTo>
                  <a:pt x="386400" y="90882"/>
                </a:lnTo>
                <a:lnTo>
                  <a:pt x="393143" y="94322"/>
                </a:lnTo>
                <a:lnTo>
                  <a:pt x="400422" y="94895"/>
                </a:lnTo>
                <a:lnTo>
                  <a:pt x="407379" y="92697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7" y="3800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78760" y="3015250"/>
            <a:ext cx="693420" cy="134302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39" y="1233628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39" y="1262823"/>
                </a:lnTo>
                <a:lnTo>
                  <a:pt x="693239" y="1233628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39" y="585414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39" y="629988"/>
                </a:lnTo>
                <a:lnTo>
                  <a:pt x="693239" y="585414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39" y="300485"/>
                </a:lnTo>
                <a:lnTo>
                  <a:pt x="693239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39" y="254460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39" y="269295"/>
                </a:lnTo>
                <a:lnTo>
                  <a:pt x="693239" y="254460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778776"/>
            <a:ext cx="570865" cy="208279"/>
          </a:xfrm>
          <a:custGeom>
            <a:avLst/>
            <a:gdLst/>
            <a:ahLst/>
            <a:cxnLst/>
            <a:rect l="l" t="t" r="r" b="b"/>
            <a:pathLst>
              <a:path w="570865" h="208280">
                <a:moveTo>
                  <a:pt x="404227" y="38182"/>
                </a:moveTo>
                <a:lnTo>
                  <a:pt x="213628" y="38182"/>
                </a:lnTo>
                <a:lnTo>
                  <a:pt x="261131" y="38651"/>
                </a:lnTo>
                <a:lnTo>
                  <a:pt x="307665" y="45212"/>
                </a:lnTo>
                <a:lnTo>
                  <a:pt x="352689" y="57637"/>
                </a:lnTo>
                <a:lnTo>
                  <a:pt x="395661" y="75699"/>
                </a:lnTo>
                <a:lnTo>
                  <a:pt x="436040" y="99173"/>
                </a:lnTo>
                <a:lnTo>
                  <a:pt x="473285" y="127829"/>
                </a:lnTo>
                <a:lnTo>
                  <a:pt x="506855" y="161442"/>
                </a:lnTo>
                <a:lnTo>
                  <a:pt x="536207" y="199785"/>
                </a:lnTo>
                <a:lnTo>
                  <a:pt x="541564" y="205127"/>
                </a:lnTo>
                <a:lnTo>
                  <a:pt x="548320" y="207900"/>
                </a:lnTo>
                <a:lnTo>
                  <a:pt x="555624" y="207939"/>
                </a:lnTo>
                <a:lnTo>
                  <a:pt x="562623" y="205081"/>
                </a:lnTo>
                <a:lnTo>
                  <a:pt x="567968" y="199726"/>
                </a:lnTo>
                <a:lnTo>
                  <a:pt x="570744" y="192973"/>
                </a:lnTo>
                <a:lnTo>
                  <a:pt x="570783" y="185669"/>
                </a:lnTo>
                <a:lnTo>
                  <a:pt x="567919" y="178665"/>
                </a:lnTo>
                <a:lnTo>
                  <a:pt x="538957" y="140311"/>
                </a:lnTo>
                <a:lnTo>
                  <a:pt x="506172" y="106169"/>
                </a:lnTo>
                <a:lnTo>
                  <a:pt x="469910" y="76361"/>
                </a:lnTo>
                <a:lnTo>
                  <a:pt x="430879" y="51248"/>
                </a:lnTo>
                <a:lnTo>
                  <a:pt x="404227" y="38182"/>
                </a:lnTo>
                <a:close/>
              </a:path>
              <a:path w="570865" h="208280">
                <a:moveTo>
                  <a:pt x="253606" y="0"/>
                </a:moveTo>
                <a:lnTo>
                  <a:pt x="206270" y="464"/>
                </a:lnTo>
                <a:lnTo>
                  <a:pt x="158598" y="6605"/>
                </a:lnTo>
                <a:lnTo>
                  <a:pt x="109468" y="19170"/>
                </a:lnTo>
                <a:lnTo>
                  <a:pt x="63027" y="37502"/>
                </a:lnTo>
                <a:lnTo>
                  <a:pt x="19672" y="61187"/>
                </a:lnTo>
                <a:lnTo>
                  <a:pt x="0" y="75310"/>
                </a:lnTo>
                <a:lnTo>
                  <a:pt x="0" y="123428"/>
                </a:lnTo>
                <a:lnTo>
                  <a:pt x="27548" y="101600"/>
                </a:lnTo>
                <a:lnTo>
                  <a:pt x="70215" y="76361"/>
                </a:lnTo>
                <a:lnTo>
                  <a:pt x="116429" y="57001"/>
                </a:lnTo>
                <a:lnTo>
                  <a:pt x="165698" y="44032"/>
                </a:lnTo>
                <a:lnTo>
                  <a:pt x="213628" y="38182"/>
                </a:lnTo>
                <a:lnTo>
                  <a:pt x="404227" y="38182"/>
                </a:lnTo>
                <a:lnTo>
                  <a:pt x="389243" y="30837"/>
                </a:lnTo>
                <a:lnTo>
                  <a:pt x="345528" y="15369"/>
                </a:lnTo>
                <a:lnTo>
                  <a:pt x="300170" y="5029"/>
                </a:lnTo>
                <a:lnTo>
                  <a:pt x="25360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6" y="296012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25" y="0"/>
                </a:moveTo>
                <a:lnTo>
                  <a:pt x="183974" y="5887"/>
                </a:lnTo>
                <a:lnTo>
                  <a:pt x="138709" y="20381"/>
                </a:lnTo>
                <a:lnTo>
                  <a:pt x="97061" y="42796"/>
                </a:lnTo>
                <a:lnTo>
                  <a:pt x="59846" y="72479"/>
                </a:lnTo>
                <a:lnTo>
                  <a:pt x="27882" y="108780"/>
                </a:lnTo>
                <a:lnTo>
                  <a:pt x="1983" y="151048"/>
                </a:lnTo>
                <a:lnTo>
                  <a:pt x="0" y="158345"/>
                </a:lnTo>
                <a:lnTo>
                  <a:pt x="934" y="165588"/>
                </a:lnTo>
                <a:lnTo>
                  <a:pt x="4514" y="171952"/>
                </a:lnTo>
                <a:lnTo>
                  <a:pt x="10467" y="176613"/>
                </a:lnTo>
                <a:lnTo>
                  <a:pt x="13210" y="177997"/>
                </a:lnTo>
                <a:lnTo>
                  <a:pt x="16118" y="178645"/>
                </a:lnTo>
                <a:lnTo>
                  <a:pt x="25974" y="178645"/>
                </a:lnTo>
                <a:lnTo>
                  <a:pt x="32705" y="174797"/>
                </a:lnTo>
                <a:lnTo>
                  <a:pt x="36045" y="168130"/>
                </a:lnTo>
                <a:lnTo>
                  <a:pt x="64761" y="123347"/>
                </a:lnTo>
                <a:lnTo>
                  <a:pt x="101267" y="86850"/>
                </a:lnTo>
                <a:lnTo>
                  <a:pt x="144196" y="59734"/>
                </a:lnTo>
                <a:lnTo>
                  <a:pt x="192178" y="43098"/>
                </a:lnTo>
                <a:lnTo>
                  <a:pt x="242708" y="38010"/>
                </a:lnTo>
                <a:lnTo>
                  <a:pt x="375468" y="38010"/>
                </a:lnTo>
                <a:lnTo>
                  <a:pt x="368836" y="33598"/>
                </a:lnTo>
                <a:lnTo>
                  <a:pt x="324571" y="14104"/>
                </a:lnTo>
                <a:lnTo>
                  <a:pt x="278329" y="2821"/>
                </a:lnTo>
                <a:lnTo>
                  <a:pt x="231125" y="0"/>
                </a:lnTo>
                <a:close/>
              </a:path>
              <a:path w="417195" h="179069">
                <a:moveTo>
                  <a:pt x="375468" y="38010"/>
                </a:moveTo>
                <a:lnTo>
                  <a:pt x="242708" y="38010"/>
                </a:lnTo>
                <a:lnTo>
                  <a:pt x="293056" y="44562"/>
                </a:lnTo>
                <a:lnTo>
                  <a:pt x="341520" y="62329"/>
                </a:lnTo>
                <a:lnTo>
                  <a:pt x="386400" y="90888"/>
                </a:lnTo>
                <a:lnTo>
                  <a:pt x="393138" y="94328"/>
                </a:lnTo>
                <a:lnTo>
                  <a:pt x="400419" y="94901"/>
                </a:lnTo>
                <a:lnTo>
                  <a:pt x="407383" y="92703"/>
                </a:lnTo>
                <a:lnTo>
                  <a:pt x="413171" y="87827"/>
                </a:lnTo>
                <a:lnTo>
                  <a:pt x="416611" y="81094"/>
                </a:lnTo>
                <a:lnTo>
                  <a:pt x="417184" y="73813"/>
                </a:lnTo>
                <a:lnTo>
                  <a:pt x="414986" y="66846"/>
                </a:lnTo>
                <a:lnTo>
                  <a:pt x="410110" y="61056"/>
                </a:lnTo>
                <a:lnTo>
                  <a:pt x="375468" y="3801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3448286"/>
            <a:ext cx="127635" cy="271145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7678" y="63620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84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81490" y="65012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08869" y="4100946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9531" y="2264347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59741" y="5022850"/>
            <a:ext cx="24530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25" dirty="0" smtClean="0">
                <a:solidFill>
                  <a:srgbClr val="FFFFFF"/>
                </a:solidFill>
                <a:latin typeface="Source Sans Pro"/>
                <a:cs typeface="Source Sans Pro"/>
              </a:rPr>
              <a:t>Fai un gioco in cui devi prendere un personaggio per fare punti.</a:t>
            </a:r>
            <a:endParaRPr sz="1400" dirty="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7738" y="3404824"/>
            <a:ext cx="1854187" cy="1389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7737" y="3397208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6999"/>
                </a:lnTo>
                <a:lnTo>
                  <a:pt x="1683969" y="1396999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0061" y="3397212"/>
            <a:ext cx="1854200" cy="139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0065" y="3397208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6999"/>
                </a:lnTo>
                <a:lnTo>
                  <a:pt x="1683969" y="1396999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7738" y="1864363"/>
            <a:ext cx="1854187" cy="1393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737" y="1860591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70061" y="1860867"/>
            <a:ext cx="1854200" cy="1394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70065" y="1860591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651250" y="787400"/>
            <a:ext cx="3349871" cy="8643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indent="11113" algn="ctr">
              <a:lnSpc>
                <a:spcPts val="3200"/>
              </a:lnSpc>
              <a:spcBef>
                <a:spcPts val="340"/>
              </a:spcBef>
            </a:pPr>
            <a:r>
              <a:rPr lang="it-IT" dirty="0" smtClean="0">
                <a:latin typeface="Burbank Big Rg Bk" pitchFamily="50" charset="0"/>
              </a:rPr>
              <a:t>Gioco </a:t>
            </a:r>
            <a:r>
              <a:rPr lang="it-IT" dirty="0">
                <a:latin typeface="Burbank Big Rg Bk" pitchFamily="50" charset="0"/>
              </a:rPr>
              <a:t>di Acchiapparella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938495" y="5890085"/>
            <a:ext cx="694902" cy="2594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57200" y="5927725"/>
            <a:ext cx="8807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scratch.mit.edu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68802" y="5937250"/>
            <a:ext cx="7499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Set </a:t>
            </a: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di</a:t>
            </a:r>
            <a:r>
              <a:rPr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7</a:t>
            </a:r>
            <a:r>
              <a:rPr sz="1000" b="1" spc="-7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lang="it-IT" sz="10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carte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838818"/>
            <a:ext cx="4572000" cy="2546350"/>
          </a:xfrm>
          <a:custGeom>
            <a:avLst/>
            <a:gdLst/>
            <a:ahLst/>
            <a:cxnLst/>
            <a:rect l="l" t="t" r="r" b="b"/>
            <a:pathLst>
              <a:path w="4572000" h="2546350">
                <a:moveTo>
                  <a:pt x="0" y="2545981"/>
                </a:moveTo>
                <a:lnTo>
                  <a:pt x="4572000" y="2545981"/>
                </a:lnTo>
                <a:lnTo>
                  <a:pt x="4572000" y="0"/>
                </a:lnTo>
                <a:lnTo>
                  <a:pt x="0" y="0"/>
                </a:lnTo>
                <a:lnTo>
                  <a:pt x="0" y="254598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60" y="3511551"/>
            <a:ext cx="2390775" cy="174307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9132"/>
            <a:ext cx="4572000" cy="1910080"/>
          </a:xfrm>
          <a:custGeom>
            <a:avLst/>
            <a:gdLst/>
            <a:ahLst/>
            <a:cxnLst/>
            <a:rect l="l" t="t" r="r" b="b"/>
            <a:pathLst>
              <a:path w="4572000" h="1910080">
                <a:moveTo>
                  <a:pt x="0" y="1909686"/>
                </a:moveTo>
                <a:lnTo>
                  <a:pt x="4572000" y="1909686"/>
                </a:lnTo>
                <a:lnTo>
                  <a:pt x="4572000" y="0"/>
                </a:lnTo>
                <a:lnTo>
                  <a:pt x="0" y="0"/>
                </a:lnTo>
                <a:lnTo>
                  <a:pt x="0" y="190968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2611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384800"/>
            <a:ext cx="4572000" cy="1016000"/>
          </a:xfrm>
          <a:custGeom>
            <a:avLst/>
            <a:gdLst/>
            <a:ahLst/>
            <a:cxnLst/>
            <a:rect l="l" t="t" r="r" b="b"/>
            <a:pathLst>
              <a:path w="4572000" h="1016000">
                <a:moveTo>
                  <a:pt x="0" y="1016000"/>
                </a:moveTo>
                <a:lnTo>
                  <a:pt x="4572000" y="1016000"/>
                </a:lnTo>
                <a:lnTo>
                  <a:pt x="4572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372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34047" y="2291499"/>
            <a:ext cx="161801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suono dalla libreria dei suoni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, </a:t>
            </a: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es. 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Collect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1763" y="1633130"/>
            <a:ext cx="10680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«Suoni»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09352" y="1874062"/>
            <a:ext cx="412394" cy="412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9352" y="1874062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4414" y="1408623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5">
                <a:moveTo>
                  <a:pt x="0" y="0"/>
                </a:moveTo>
                <a:lnTo>
                  <a:pt x="0" y="1258747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0096" y="5880100"/>
            <a:ext cx="200002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32178" y="5834062"/>
            <a:ext cx="488442" cy="26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2178" y="5834062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4047" y="59642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2300" y="3690621"/>
            <a:ext cx="1181100" cy="1371600"/>
          </a:xfrm>
          <a:custGeom>
            <a:avLst/>
            <a:gdLst/>
            <a:ahLst/>
            <a:cxnLst/>
            <a:rect l="l" t="t" r="r" b="b"/>
            <a:pathLst>
              <a:path w="1181100" h="1371600">
                <a:moveTo>
                  <a:pt x="110490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295400"/>
                </a:lnTo>
                <a:lnTo>
                  <a:pt x="1190" y="1339453"/>
                </a:lnTo>
                <a:lnTo>
                  <a:pt x="9525" y="1362075"/>
                </a:lnTo>
                <a:lnTo>
                  <a:pt x="32146" y="1370409"/>
                </a:lnTo>
                <a:lnTo>
                  <a:pt x="76200" y="1371600"/>
                </a:lnTo>
                <a:lnTo>
                  <a:pt x="1104900" y="1371600"/>
                </a:lnTo>
                <a:lnTo>
                  <a:pt x="1148953" y="1370409"/>
                </a:lnTo>
                <a:lnTo>
                  <a:pt x="1171575" y="1362075"/>
                </a:lnTo>
                <a:lnTo>
                  <a:pt x="1179909" y="1339453"/>
                </a:lnTo>
                <a:lnTo>
                  <a:pt x="1181100" y="1295400"/>
                </a:lnTo>
                <a:lnTo>
                  <a:pt x="1181100" y="76200"/>
                </a:lnTo>
                <a:lnTo>
                  <a:pt x="1179909" y="32146"/>
                </a:lnTo>
                <a:lnTo>
                  <a:pt x="1171575" y="9525"/>
                </a:lnTo>
                <a:lnTo>
                  <a:pt x="1148953" y="1190"/>
                </a:lnTo>
                <a:lnTo>
                  <a:pt x="110490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2798453" cy="56938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Riproduci </a:t>
            </a:r>
            <a:r>
              <a:rPr lang="it-IT" sz="2400" dirty="0">
                <a:latin typeface="Burbank Big Rg Bk" pitchFamily="50" charset="0"/>
              </a:rPr>
              <a:t>un suono</a:t>
            </a:r>
            <a:br>
              <a:rPr lang="it-IT" sz="2400" dirty="0">
                <a:latin typeface="Burbank Big Rg Bk" pitchFamily="50" charset="0"/>
              </a:rPr>
            </a:br>
            <a:r>
              <a:rPr sz="1000" b="1" spc="-10" dirty="0" smtClean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09224" y="2914650"/>
            <a:ext cx="2143547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mbria"/>
              <a:cs typeface="Cambria"/>
            </a:endParaRPr>
          </a:p>
          <a:p>
            <a:pPr marL="86995">
              <a:lnSpc>
                <a:spcPct val="100000"/>
              </a:lnSpc>
              <a:spcBef>
                <a:spcPts val="118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«Codice» e aggiungi questi blocchi.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9670" y="3732899"/>
            <a:ext cx="503123" cy="5149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2985" y="4114309"/>
            <a:ext cx="2178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ob</a:t>
            </a: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o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08316" y="1549400"/>
            <a:ext cx="731520" cy="7315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00096" y="2038012"/>
            <a:ext cx="1347547" cy="5768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800" spc="-10" dirty="0">
                <a:solidFill>
                  <a:srgbClr val="231F20"/>
                </a:solidFill>
                <a:latin typeface="Source Sans Pro"/>
                <a:cs typeface="Source Sans Pro"/>
              </a:rPr>
              <a:t>Robot</a:t>
            </a:r>
            <a:endParaRPr sz="800" dirty="0">
              <a:latin typeface="Source Sans Pro"/>
              <a:cs typeface="Source Sans Pro"/>
            </a:endParaRPr>
          </a:p>
          <a:p>
            <a:pPr marL="12700" marR="5080" algn="ctr">
              <a:lnSpc>
                <a:spcPct val="111100"/>
              </a:lnSpc>
              <a:spcBef>
                <a:spcPts val="49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per selezionare lo sprite Robot.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82950" y="3758812"/>
            <a:ext cx="977900" cy="5822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Inserisci il blocco «sta toccando» dentro al blocco «se … allora»</a:t>
            </a:r>
            <a:r>
              <a:rPr lang="it-IT" sz="900" b="1" spc="10" dirty="0" smtClean="0">
                <a:solidFill>
                  <a:srgbClr val="636466"/>
                </a:solidFill>
                <a:latin typeface="Source Sans Pro"/>
                <a:cs typeface="Source Sans Pro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339735" y="3869684"/>
            <a:ext cx="860665" cy="443865"/>
          </a:xfrm>
          <a:custGeom>
            <a:avLst/>
            <a:gdLst/>
            <a:ahLst/>
            <a:cxnLst/>
            <a:rect l="l" t="t" r="r" b="b"/>
            <a:pathLst>
              <a:path w="662939" h="443864">
                <a:moveTo>
                  <a:pt x="0" y="443293"/>
                </a:moveTo>
                <a:lnTo>
                  <a:pt x="170484" y="0"/>
                </a:lnTo>
                <a:lnTo>
                  <a:pt x="662597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60218" y="4763498"/>
            <a:ext cx="96202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marR="5080" indent="-17780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il tuo suono dal menù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8" name="object 14"/>
          <p:cNvSpPr txBox="1"/>
          <p:nvPr/>
        </p:nvSpPr>
        <p:spPr>
          <a:xfrm>
            <a:off x="1803868" y="1017806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9" name="object 15"/>
          <p:cNvSpPr txBox="1"/>
          <p:nvPr/>
        </p:nvSpPr>
        <p:spPr>
          <a:xfrm>
            <a:off x="1086656" y="2924184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60" name="object 14"/>
          <p:cNvSpPr txBox="1"/>
          <p:nvPr/>
        </p:nvSpPr>
        <p:spPr>
          <a:xfrm>
            <a:off x="1851028" y="5486732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</a:p>
        </p:txBody>
      </p:sp>
      <p:pic>
        <p:nvPicPr>
          <p:cNvPr id="61" name="Immagine 6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40" y="1310207"/>
            <a:ext cx="655659" cy="288000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1" y="3157907"/>
            <a:ext cx="720000" cy="288000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46" y="4357780"/>
            <a:ext cx="1269666" cy="649099"/>
          </a:xfrm>
          <a:prstGeom prst="rect">
            <a:avLst/>
          </a:prstGeom>
        </p:spPr>
      </p:pic>
      <p:cxnSp>
        <p:nvCxnSpPr>
          <p:cNvPr id="66" name="Connettore diritto 65"/>
          <p:cNvCxnSpPr/>
          <p:nvPr/>
        </p:nvCxnSpPr>
        <p:spPr>
          <a:xfrm flipH="1">
            <a:off x="926860" y="4648200"/>
            <a:ext cx="1080853" cy="3586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0" y="355600"/>
            <a:ext cx="45719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Aggiungi il punteggio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52282" y="1263650"/>
            <a:ext cx="24676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Fai punti quando tocchi la stella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9350" y="1851914"/>
            <a:ext cx="2273287" cy="1714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9350" y="1851914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2048" y="1864867"/>
            <a:ext cx="608991" cy="1310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2048" y="1864871"/>
            <a:ext cx="609600" cy="131445"/>
          </a:xfrm>
          <a:custGeom>
            <a:avLst/>
            <a:gdLst/>
            <a:ahLst/>
            <a:cxnLst/>
            <a:rect l="l" t="t" r="r" b="b"/>
            <a:pathLst>
              <a:path w="609600" h="131444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9350" y="3722743"/>
            <a:ext cx="2273287" cy="17144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9350" y="3722738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2302" y="3736136"/>
            <a:ext cx="608991" cy="1310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2302" y="3736136"/>
            <a:ext cx="609600" cy="131445"/>
          </a:xfrm>
          <a:custGeom>
            <a:avLst/>
            <a:gdLst/>
            <a:ahLst/>
            <a:cxnLst/>
            <a:rect l="l" t="t" r="r" b="b"/>
            <a:pathLst>
              <a:path w="609600" h="131445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 txBox="1"/>
          <p:nvPr/>
        </p:nvSpPr>
        <p:spPr>
          <a:xfrm>
            <a:off x="641343" y="5925141"/>
            <a:ext cx="13904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Gioco di Acchiapparella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806700"/>
            <a:ext cx="4572000" cy="2193925"/>
          </a:xfrm>
          <a:custGeom>
            <a:avLst/>
            <a:gdLst/>
            <a:ahLst/>
            <a:cxnLst/>
            <a:rect l="l" t="t" r="r" b="b"/>
            <a:pathLst>
              <a:path w="4572000" h="2193925">
                <a:moveTo>
                  <a:pt x="0" y="2193925"/>
                </a:moveTo>
                <a:lnTo>
                  <a:pt x="4572000" y="2193925"/>
                </a:lnTo>
                <a:lnTo>
                  <a:pt x="4572000" y="0"/>
                </a:lnTo>
                <a:lnTo>
                  <a:pt x="0" y="0"/>
                </a:lnTo>
                <a:lnTo>
                  <a:pt x="0" y="219392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22" y="3044573"/>
            <a:ext cx="2134286" cy="19285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929132"/>
            <a:ext cx="4572000" cy="1877695"/>
          </a:xfrm>
          <a:custGeom>
            <a:avLst/>
            <a:gdLst/>
            <a:ahLst/>
            <a:cxnLst/>
            <a:rect l="l" t="t" r="r" b="b"/>
            <a:pathLst>
              <a:path w="4572000" h="1877695">
                <a:moveTo>
                  <a:pt x="0" y="1877568"/>
                </a:moveTo>
                <a:lnTo>
                  <a:pt x="4572000" y="1877568"/>
                </a:lnTo>
                <a:lnTo>
                  <a:pt x="4572000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29" y="1295622"/>
            <a:ext cx="1549695" cy="10654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9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000625"/>
            <a:ext cx="4572000" cy="1400175"/>
          </a:xfrm>
          <a:custGeom>
            <a:avLst/>
            <a:gdLst/>
            <a:ahLst/>
            <a:cxnLst/>
            <a:rect l="l" t="t" r="r" b="b"/>
            <a:pathLst>
              <a:path w="4572000" h="1400175">
                <a:moveTo>
                  <a:pt x="0" y="1400175"/>
                </a:moveTo>
                <a:lnTo>
                  <a:pt x="4572000" y="1400175"/>
                </a:lnTo>
                <a:lnTo>
                  <a:pt x="4572000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879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60204" y="3454769"/>
            <a:ext cx="1277116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Aggiungi questo blocco per azzerare Score.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317" y="3914852"/>
            <a:ext cx="89598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</a:t>
            </a:r>
            <a:r>
              <a:rPr sz="900" b="1" dirty="0" smtClean="0">
                <a:solidFill>
                  <a:srgbClr val="636466"/>
                </a:solidFill>
                <a:latin typeface="Source Sans Pro"/>
                <a:cs typeface="Source Sans Pro"/>
              </a:rPr>
              <a:t>Score</a:t>
            </a:r>
            <a:r>
              <a:rPr sz="900" b="1" spc="-75" dirty="0" smtClean="0">
                <a:solidFill>
                  <a:srgbClr val="636466"/>
                </a:solidFill>
                <a:latin typeface="Source Sans Pro"/>
                <a:cs typeface="Source Sans Pro"/>
              </a:rPr>
              <a:t> </a:t>
            </a:r>
            <a:r>
              <a:rPr lang="it-IT" sz="900" b="1" spc="-75" dirty="0" smtClean="0">
                <a:solidFill>
                  <a:srgbClr val="636466"/>
                </a:solidFill>
                <a:latin typeface="Source Sans Pro"/>
                <a:cs typeface="Source Sans Pro"/>
              </a:rPr>
              <a:t/>
            </a:r>
            <a:br>
              <a:rPr lang="it-IT" sz="900" b="1" spc="-75" dirty="0" smtClean="0">
                <a:solidFill>
                  <a:srgbClr val="636466"/>
                </a:solidFill>
                <a:latin typeface="Source Sans Pro"/>
                <a:cs typeface="Source Sans Pro"/>
              </a:rPr>
            </a:b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dal menù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84652" y="4088407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419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15899" y="218825"/>
            <a:ext cx="3101725" cy="56938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>
                <a:latin typeface="Burbank Big Rg Bk" pitchFamily="50" charset="0"/>
              </a:rPr>
              <a:t>Aggiungi il punteggio</a:t>
            </a:r>
            <a:br>
              <a:rPr lang="it-IT" sz="2400" dirty="0">
                <a:latin typeface="Burbank Big Rg Bk" pitchFamily="50" charset="0"/>
              </a:rPr>
            </a:br>
            <a:r>
              <a:rPr sz="1000" b="1" spc="-10" dirty="0" smtClean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47503" y="4139955"/>
            <a:ext cx="1449688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Aggiungi questo blocco per aumentare Score.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20339" y="4239295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3074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20123" y="2275976"/>
            <a:ext cx="1225550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9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Chiama la variabile Score e poi clicca OK</a:t>
            </a:r>
            <a:r>
              <a:rPr sz="900" b="1" spc="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4015" y="1486725"/>
            <a:ext cx="91821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«Variabili».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6869" y="1788982"/>
            <a:ext cx="108538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il bottone «Crea una variabile»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51753" y="1297933"/>
            <a:ext cx="1546836" cy="1048271"/>
          </a:xfrm>
          <a:custGeom>
            <a:avLst/>
            <a:gdLst/>
            <a:ahLst/>
            <a:cxnLst/>
            <a:rect l="l" t="t" r="r" b="b"/>
            <a:pathLst>
              <a:path w="1225550" h="86360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87400"/>
                </a:lnTo>
                <a:lnTo>
                  <a:pt x="1190" y="831453"/>
                </a:lnTo>
                <a:lnTo>
                  <a:pt x="9525" y="854075"/>
                </a:lnTo>
                <a:lnTo>
                  <a:pt x="32146" y="862409"/>
                </a:lnTo>
                <a:lnTo>
                  <a:pt x="76200" y="863600"/>
                </a:lnTo>
                <a:lnTo>
                  <a:pt x="1149350" y="863600"/>
                </a:lnTo>
                <a:lnTo>
                  <a:pt x="1193403" y="862409"/>
                </a:lnTo>
                <a:lnTo>
                  <a:pt x="1216025" y="854075"/>
                </a:lnTo>
                <a:lnTo>
                  <a:pt x="1224359" y="831453"/>
                </a:lnTo>
                <a:lnTo>
                  <a:pt x="1225550" y="787400"/>
                </a:lnTo>
                <a:lnTo>
                  <a:pt x="1225550" y="76200"/>
                </a:lnTo>
                <a:lnTo>
                  <a:pt x="1224359" y="32146"/>
                </a:lnTo>
                <a:lnTo>
                  <a:pt x="1216025" y="9525"/>
                </a:lnTo>
                <a:lnTo>
                  <a:pt x="1193403" y="1190"/>
                </a:lnTo>
                <a:lnTo>
                  <a:pt x="1149350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83874" y="1544907"/>
            <a:ext cx="880978" cy="152698"/>
          </a:xfrm>
          <a:custGeom>
            <a:avLst/>
            <a:gdLst/>
            <a:ahLst/>
            <a:cxnLst/>
            <a:rect l="l" t="t" r="r" b="b"/>
            <a:pathLst>
              <a:path w="736600" h="139065">
                <a:moveTo>
                  <a:pt x="38100" y="0"/>
                </a:moveTo>
                <a:lnTo>
                  <a:pt x="16073" y="595"/>
                </a:lnTo>
                <a:lnTo>
                  <a:pt x="4762" y="4762"/>
                </a:lnTo>
                <a:lnTo>
                  <a:pt x="595" y="16073"/>
                </a:lnTo>
                <a:lnTo>
                  <a:pt x="0" y="38100"/>
                </a:lnTo>
                <a:lnTo>
                  <a:pt x="0" y="100838"/>
                </a:lnTo>
                <a:lnTo>
                  <a:pt x="595" y="122864"/>
                </a:lnTo>
                <a:lnTo>
                  <a:pt x="4762" y="134175"/>
                </a:lnTo>
                <a:lnTo>
                  <a:pt x="16073" y="138342"/>
                </a:lnTo>
                <a:lnTo>
                  <a:pt x="38100" y="138938"/>
                </a:lnTo>
                <a:lnTo>
                  <a:pt x="698500" y="138938"/>
                </a:lnTo>
                <a:lnTo>
                  <a:pt x="720526" y="138342"/>
                </a:lnTo>
                <a:lnTo>
                  <a:pt x="731837" y="134175"/>
                </a:lnTo>
                <a:lnTo>
                  <a:pt x="736004" y="122864"/>
                </a:lnTo>
                <a:lnTo>
                  <a:pt x="736600" y="100838"/>
                </a:lnTo>
                <a:lnTo>
                  <a:pt x="736600" y="38100"/>
                </a:lnTo>
                <a:lnTo>
                  <a:pt x="736004" y="16073"/>
                </a:lnTo>
                <a:lnTo>
                  <a:pt x="731837" y="4762"/>
                </a:lnTo>
                <a:lnTo>
                  <a:pt x="720526" y="595"/>
                </a:lnTo>
                <a:lnTo>
                  <a:pt x="698500" y="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F78F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90778" y="1610783"/>
            <a:ext cx="77063" cy="914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0321" y="158989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77579" y="3560719"/>
            <a:ext cx="572770" cy="0"/>
          </a:xfrm>
          <a:custGeom>
            <a:avLst/>
            <a:gdLst/>
            <a:ahLst/>
            <a:cxnLst/>
            <a:rect l="l" t="t" r="r" b="b"/>
            <a:pathLst>
              <a:path w="572769">
                <a:moveTo>
                  <a:pt x="57219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438" y="3288399"/>
            <a:ext cx="503123" cy="5149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71753" y="3669809"/>
            <a:ext cx="2178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ob</a:t>
            </a: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o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87500" y="5137225"/>
            <a:ext cx="2846692" cy="972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mbria"/>
              <a:cs typeface="Cambria"/>
            </a:endParaRPr>
          </a:p>
          <a:p>
            <a:pPr marL="12700" marR="5080">
              <a:lnSpc>
                <a:spcPts val="2900"/>
              </a:lnSpc>
              <a:spcBef>
                <a:spcPts val="25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Usa il blocco «porta» per azzerare il punteggio.</a:t>
            </a:r>
          </a:p>
          <a:p>
            <a:pPr marL="12700" marR="5080">
              <a:lnSpc>
                <a:spcPts val="2900"/>
              </a:lnSpc>
              <a:spcBef>
                <a:spcPts val="25"/>
              </a:spcBef>
            </a:pP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Use 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usa il blocco «cambia» per aumentare il punteggio.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172458" y="1370926"/>
            <a:ext cx="869951" cy="863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2458" y="1370926"/>
            <a:ext cx="869950" cy="863600"/>
          </a:xfrm>
          <a:custGeom>
            <a:avLst/>
            <a:gdLst/>
            <a:ahLst/>
            <a:cxnLst/>
            <a:rect l="l" t="t" r="r" b="b"/>
            <a:pathLst>
              <a:path w="869950" h="86360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87400"/>
                </a:lnTo>
                <a:lnTo>
                  <a:pt x="1190" y="831453"/>
                </a:lnTo>
                <a:lnTo>
                  <a:pt x="9525" y="854075"/>
                </a:lnTo>
                <a:lnTo>
                  <a:pt x="32146" y="862409"/>
                </a:lnTo>
                <a:lnTo>
                  <a:pt x="76200" y="863600"/>
                </a:lnTo>
                <a:lnTo>
                  <a:pt x="793750" y="863600"/>
                </a:lnTo>
                <a:lnTo>
                  <a:pt x="837803" y="862409"/>
                </a:lnTo>
                <a:lnTo>
                  <a:pt x="860425" y="854075"/>
                </a:lnTo>
                <a:lnTo>
                  <a:pt x="868759" y="831453"/>
                </a:lnTo>
                <a:lnTo>
                  <a:pt x="869950" y="787400"/>
                </a:lnTo>
                <a:lnTo>
                  <a:pt x="869950" y="76200"/>
                </a:lnTo>
                <a:lnTo>
                  <a:pt x="868759" y="32146"/>
                </a:lnTo>
                <a:lnTo>
                  <a:pt x="860425" y="9525"/>
                </a:lnTo>
                <a:lnTo>
                  <a:pt x="837803" y="1190"/>
                </a:lnTo>
                <a:lnTo>
                  <a:pt x="793750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91078" y="169227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929" y="0"/>
                </a:lnTo>
              </a:path>
            </a:pathLst>
          </a:custGeom>
          <a:ln w="698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30713" y="2125699"/>
            <a:ext cx="102565" cy="106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0173" y="1645152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80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181983" y="1629119"/>
            <a:ext cx="8509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939598"/>
                </a:solidFill>
                <a:latin typeface="Arial"/>
                <a:cs typeface="Arial"/>
              </a:rPr>
              <a:t>Score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50447" y="1625367"/>
            <a:ext cx="692150" cy="299720"/>
          </a:xfrm>
          <a:custGeom>
            <a:avLst/>
            <a:gdLst/>
            <a:ahLst/>
            <a:cxnLst/>
            <a:rect l="l" t="t" r="r" b="b"/>
            <a:pathLst>
              <a:path w="692150" h="299719">
                <a:moveTo>
                  <a:pt x="0" y="299377"/>
                </a:moveTo>
                <a:lnTo>
                  <a:pt x="607555" y="299377"/>
                </a:lnTo>
                <a:lnTo>
                  <a:pt x="691934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53962" y="3571632"/>
            <a:ext cx="317001" cy="695568"/>
          </a:xfrm>
          <a:custGeom>
            <a:avLst/>
            <a:gdLst/>
            <a:ahLst/>
            <a:cxnLst/>
            <a:rect l="l" t="t" r="r" b="b"/>
            <a:pathLst>
              <a:path w="264160" h="590550">
                <a:moveTo>
                  <a:pt x="129540" y="0"/>
                </a:moveTo>
                <a:lnTo>
                  <a:pt x="0" y="0"/>
                </a:lnTo>
                <a:lnTo>
                  <a:pt x="0" y="590372"/>
                </a:lnTo>
                <a:lnTo>
                  <a:pt x="264160" y="590372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4"/>
          <p:cNvSpPr txBox="1"/>
          <p:nvPr/>
        </p:nvSpPr>
        <p:spPr>
          <a:xfrm>
            <a:off x="1803868" y="1009417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1086656" y="2882239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64" name="object 36"/>
          <p:cNvSpPr txBox="1"/>
          <p:nvPr/>
        </p:nvSpPr>
        <p:spPr>
          <a:xfrm>
            <a:off x="1526350" y="5105400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pic>
        <p:nvPicPr>
          <p:cNvPr id="66" name="Immagine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385" y="5316789"/>
            <a:ext cx="1384459" cy="515779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7649" y="5765557"/>
            <a:ext cx="1438751" cy="533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6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-13" y="355600"/>
            <a:ext cx="45720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Livello successivo!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49350" y="1263649"/>
            <a:ext cx="22732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Passa al livello successivo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9350" y="1877314"/>
            <a:ext cx="2273287" cy="1714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9350" y="1877314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1540" y="1890014"/>
            <a:ext cx="608991" cy="1310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1540" y="1890017"/>
            <a:ext cx="609600" cy="131445"/>
          </a:xfrm>
          <a:custGeom>
            <a:avLst/>
            <a:gdLst/>
            <a:ahLst/>
            <a:cxnLst/>
            <a:rect l="l" t="t" r="r" b="b"/>
            <a:pathLst>
              <a:path w="609600" h="131444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9350" y="3744340"/>
            <a:ext cx="2273286" cy="17125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9350" y="3744340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2048" y="3757676"/>
            <a:ext cx="608991" cy="1310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2048" y="3757679"/>
            <a:ext cx="609600" cy="131445"/>
          </a:xfrm>
          <a:custGeom>
            <a:avLst/>
            <a:gdLst/>
            <a:ahLst/>
            <a:cxnLst/>
            <a:rect l="l" t="t" r="r" b="b"/>
            <a:pathLst>
              <a:path w="609600" h="131445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6"/>
          <p:cNvSpPr txBox="1"/>
          <p:nvPr/>
        </p:nvSpPr>
        <p:spPr>
          <a:xfrm>
            <a:off x="641343" y="5925141"/>
            <a:ext cx="13904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Gioco di Acchiapparella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511272"/>
            <a:ext cx="4572000" cy="2947035"/>
          </a:xfrm>
          <a:custGeom>
            <a:avLst/>
            <a:gdLst/>
            <a:ahLst/>
            <a:cxnLst/>
            <a:rect l="l" t="t" r="r" b="b"/>
            <a:pathLst>
              <a:path w="4572000" h="2947035">
                <a:moveTo>
                  <a:pt x="0" y="2946577"/>
                </a:moveTo>
                <a:lnTo>
                  <a:pt x="4572000" y="2946577"/>
                </a:lnTo>
                <a:lnTo>
                  <a:pt x="4572000" y="0"/>
                </a:lnTo>
                <a:lnTo>
                  <a:pt x="0" y="0"/>
                </a:lnTo>
                <a:lnTo>
                  <a:pt x="0" y="294657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Immagin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01" y="2952063"/>
            <a:ext cx="2228850" cy="1352550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01" y="4443210"/>
            <a:ext cx="1825943" cy="70294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2"/>
                </a:moveTo>
                <a:lnTo>
                  <a:pt x="4572000" y="929132"/>
                </a:lnTo>
                <a:lnTo>
                  <a:pt x="4572000" y="0"/>
                </a:lnTo>
                <a:lnTo>
                  <a:pt x="0" y="0"/>
                </a:lnTo>
                <a:lnTo>
                  <a:pt x="0" y="929132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9132"/>
            <a:ext cx="4572000" cy="1582420"/>
          </a:xfrm>
          <a:custGeom>
            <a:avLst/>
            <a:gdLst/>
            <a:ahLst/>
            <a:cxnLst/>
            <a:rect l="l" t="t" r="r" b="b"/>
            <a:pathLst>
              <a:path w="4572000" h="1582420">
                <a:moveTo>
                  <a:pt x="0" y="1582140"/>
                </a:moveTo>
                <a:lnTo>
                  <a:pt x="4572000" y="1582140"/>
                </a:lnTo>
                <a:lnTo>
                  <a:pt x="4572000" y="0"/>
                </a:lnTo>
                <a:lnTo>
                  <a:pt x="0" y="0"/>
                </a:lnTo>
                <a:lnTo>
                  <a:pt x="0" y="158214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9857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457850"/>
            <a:ext cx="4572000" cy="942975"/>
          </a:xfrm>
          <a:custGeom>
            <a:avLst/>
            <a:gdLst/>
            <a:ahLst/>
            <a:cxnLst/>
            <a:rect l="l" t="t" r="r" b="b"/>
            <a:pathLst>
              <a:path w="4572000" h="942975">
                <a:moveTo>
                  <a:pt x="0" y="942949"/>
                </a:moveTo>
                <a:lnTo>
                  <a:pt x="4572000" y="942949"/>
                </a:lnTo>
                <a:lnTo>
                  <a:pt x="4572000" y="0"/>
                </a:lnTo>
                <a:lnTo>
                  <a:pt x="0" y="0"/>
                </a:lnTo>
                <a:lnTo>
                  <a:pt x="0" y="942949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4451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9936" y="1344634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450" y="3538443"/>
            <a:ext cx="1219200" cy="1329387"/>
          </a:xfrm>
          <a:custGeom>
            <a:avLst/>
            <a:gdLst/>
            <a:ahLst/>
            <a:cxnLst/>
            <a:rect l="l" t="t" r="r" b="b"/>
            <a:pathLst>
              <a:path w="1219200" h="1181100">
                <a:moveTo>
                  <a:pt x="114300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104900"/>
                </a:lnTo>
                <a:lnTo>
                  <a:pt x="1190" y="1148953"/>
                </a:lnTo>
                <a:lnTo>
                  <a:pt x="9525" y="1171575"/>
                </a:lnTo>
                <a:lnTo>
                  <a:pt x="32146" y="1179909"/>
                </a:lnTo>
                <a:lnTo>
                  <a:pt x="76200" y="1181100"/>
                </a:lnTo>
                <a:lnTo>
                  <a:pt x="1143000" y="1181100"/>
                </a:lnTo>
                <a:lnTo>
                  <a:pt x="1187053" y="1179909"/>
                </a:lnTo>
                <a:lnTo>
                  <a:pt x="1209675" y="1171575"/>
                </a:lnTo>
                <a:lnTo>
                  <a:pt x="1218009" y="1148953"/>
                </a:lnTo>
                <a:lnTo>
                  <a:pt x="1219200" y="1104900"/>
                </a:lnTo>
                <a:lnTo>
                  <a:pt x="1219200" y="76200"/>
                </a:lnTo>
                <a:lnTo>
                  <a:pt x="1218009" y="32146"/>
                </a:lnTo>
                <a:lnTo>
                  <a:pt x="1209675" y="9525"/>
                </a:lnTo>
                <a:lnTo>
                  <a:pt x="1187053" y="1190"/>
                </a:lnTo>
                <a:lnTo>
                  <a:pt x="114300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341" y="3605446"/>
            <a:ext cx="747587" cy="357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250" y="4012613"/>
            <a:ext cx="1101090" cy="773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Inserisci il blocco Score nel blocco «uguale» dalla categoria degli operatori.</a:t>
            </a:r>
          </a:p>
        </p:txBody>
      </p:sp>
      <p:sp>
        <p:nvSpPr>
          <p:cNvPr id="15" name="object 15"/>
          <p:cNvSpPr/>
          <p:nvPr/>
        </p:nvSpPr>
        <p:spPr>
          <a:xfrm>
            <a:off x="813225" y="3716648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3653389" cy="56938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>
                <a:latin typeface="Burbank Big Rg Bk" pitchFamily="50" charset="0"/>
              </a:rPr>
              <a:t>Livello successivo</a:t>
            </a:r>
            <a:r>
              <a:rPr lang="it-IT" sz="2400" dirty="0" smtClean="0">
                <a:latin typeface="Burbank Big Rg Bk" pitchFamily="50" charset="0"/>
              </a:rPr>
              <a:t>!</a:t>
            </a:r>
            <a:br>
              <a:rPr lang="it-IT" sz="2400" dirty="0" smtClean="0">
                <a:latin typeface="Burbank Big Rg Bk" pitchFamily="50" charset="0"/>
              </a:rPr>
            </a:br>
            <a:r>
              <a:rPr sz="1000" b="1" spc="-10" dirty="0" smtClean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3726" y="2006994"/>
            <a:ext cx="112458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altro sfondo, es. 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Nebula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89723" y="1571306"/>
            <a:ext cx="412394" cy="4123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9723" y="1571306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101889" y="3382445"/>
            <a:ext cx="1185150" cy="1667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il primo sfondo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92998" y="3494581"/>
            <a:ext cx="304165" cy="1270"/>
          </a:xfrm>
          <a:custGeom>
            <a:avLst/>
            <a:gdLst/>
            <a:ahLst/>
            <a:cxnLst/>
            <a:rect l="l" t="t" r="r" b="b"/>
            <a:pathLst>
              <a:path w="304164" h="1270">
                <a:moveTo>
                  <a:pt x="-6350" y="457"/>
                </a:moveTo>
                <a:lnTo>
                  <a:pt x="310159" y="457"/>
                </a:lnTo>
              </a:path>
            </a:pathLst>
          </a:custGeom>
          <a:ln w="13614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085111" y="3944084"/>
            <a:ext cx="1252209" cy="166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lo sfondo nuovo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84947" y="4051519"/>
            <a:ext cx="29527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29508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5725" y="2977564"/>
            <a:ext cx="503123" cy="5149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9041" y="3358974"/>
            <a:ext cx="2178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ob</a:t>
            </a: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o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38400" y="5046209"/>
            <a:ext cx="644524" cy="107042"/>
          </a:xfrm>
          <a:custGeom>
            <a:avLst/>
            <a:gdLst/>
            <a:ahLst/>
            <a:cxnLst/>
            <a:rect l="l" t="t" r="r" b="b"/>
            <a:pathLst>
              <a:path w="766444" h="133985">
                <a:moveTo>
                  <a:pt x="0" y="0"/>
                </a:moveTo>
                <a:lnTo>
                  <a:pt x="0" y="133603"/>
                </a:lnTo>
                <a:lnTo>
                  <a:pt x="766406" y="133603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43825" y="1420447"/>
            <a:ext cx="731520" cy="7141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875183" y="1911861"/>
            <a:ext cx="1299197" cy="41806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800" spc="-10" dirty="0">
                <a:solidFill>
                  <a:srgbClr val="231F20"/>
                </a:solidFill>
                <a:latin typeface="Source Sans Pro"/>
                <a:cs typeface="Source Sans Pro"/>
              </a:rPr>
              <a:t>Robot</a:t>
            </a:r>
            <a:endParaRPr sz="800" dirty="0">
              <a:latin typeface="Source Sans Pro"/>
              <a:cs typeface="Source Sans Pro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Seleziona lo sprite Robot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40954" y="1429969"/>
            <a:ext cx="712990" cy="6950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40964" y="1429972"/>
            <a:ext cx="713105" cy="695325"/>
          </a:xfrm>
          <a:custGeom>
            <a:avLst/>
            <a:gdLst/>
            <a:ahLst/>
            <a:cxnLst/>
            <a:rect l="l" t="t" r="r" b="b"/>
            <a:pathLst>
              <a:path w="713105" h="69532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18858"/>
                </a:lnTo>
                <a:lnTo>
                  <a:pt x="1190" y="662911"/>
                </a:lnTo>
                <a:lnTo>
                  <a:pt x="9525" y="685533"/>
                </a:lnTo>
                <a:lnTo>
                  <a:pt x="32146" y="693867"/>
                </a:lnTo>
                <a:lnTo>
                  <a:pt x="76200" y="695058"/>
                </a:lnTo>
                <a:lnTo>
                  <a:pt x="636778" y="695058"/>
                </a:lnTo>
                <a:lnTo>
                  <a:pt x="680831" y="693867"/>
                </a:lnTo>
                <a:lnTo>
                  <a:pt x="703453" y="685533"/>
                </a:lnTo>
                <a:lnTo>
                  <a:pt x="711787" y="662911"/>
                </a:lnTo>
                <a:lnTo>
                  <a:pt x="712978" y="618858"/>
                </a:lnTo>
                <a:lnTo>
                  <a:pt x="712978" y="76200"/>
                </a:lnTo>
                <a:lnTo>
                  <a:pt x="711787" y="32146"/>
                </a:lnTo>
                <a:lnTo>
                  <a:pt x="703453" y="9525"/>
                </a:lnTo>
                <a:lnTo>
                  <a:pt x="680831" y="1190"/>
                </a:lnTo>
                <a:lnTo>
                  <a:pt x="63677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768855" y="1917217"/>
            <a:ext cx="457200" cy="1898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45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Nebula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7200" y="5066722"/>
            <a:ext cx="3468326" cy="950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suono</a:t>
            </a:r>
            <a:r>
              <a:rPr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R="282575" algn="ctr">
              <a:lnSpc>
                <a:spcPct val="100000"/>
              </a:lnSpc>
            </a:pPr>
            <a:endParaRPr sz="1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bandierina verde per iniziare a giocare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!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73314" y="5808662"/>
            <a:ext cx="488442" cy="2603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3314" y="5808662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75184" y="59388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60" name="object 15"/>
          <p:cNvSpPr txBox="1"/>
          <p:nvPr/>
        </p:nvSpPr>
        <p:spPr>
          <a:xfrm>
            <a:off x="1086656" y="2655736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61" name="object 14"/>
          <p:cNvSpPr txBox="1"/>
          <p:nvPr/>
        </p:nvSpPr>
        <p:spPr>
          <a:xfrm>
            <a:off x="1851028" y="5562932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7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11797" y="356886"/>
            <a:ext cx="37483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Mostra un messaggio!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5800" y="1103630"/>
            <a:ext cx="324484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it-IT" sz="12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Mostra un messaggio </a:t>
            </a:r>
            <a:br>
              <a:rPr lang="it-IT" sz="12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</a:br>
            <a:r>
              <a:rPr lang="it-IT" sz="12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quando passi al livello successivo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9350" y="1864614"/>
            <a:ext cx="2273287" cy="1714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9350" y="1864614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2048" y="1877060"/>
            <a:ext cx="608991" cy="1310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2048" y="1877063"/>
            <a:ext cx="609600" cy="131445"/>
          </a:xfrm>
          <a:custGeom>
            <a:avLst/>
            <a:gdLst/>
            <a:ahLst/>
            <a:cxnLst/>
            <a:rect l="l" t="t" r="r" b="b"/>
            <a:pathLst>
              <a:path w="609600" h="131444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9350" y="3742436"/>
            <a:ext cx="2273287" cy="17144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9350" y="3742435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2048" y="3755174"/>
            <a:ext cx="608991" cy="1310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2048" y="3755186"/>
            <a:ext cx="609600" cy="131445"/>
          </a:xfrm>
          <a:custGeom>
            <a:avLst/>
            <a:gdLst/>
            <a:ahLst/>
            <a:cxnLst/>
            <a:rect l="l" t="t" r="r" b="b"/>
            <a:pathLst>
              <a:path w="609600" h="131445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6"/>
          <p:cNvSpPr txBox="1"/>
          <p:nvPr/>
        </p:nvSpPr>
        <p:spPr>
          <a:xfrm>
            <a:off x="641343" y="5925141"/>
            <a:ext cx="13904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Gioco di Acchiapparella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935770"/>
            <a:ext cx="4572000" cy="2522220"/>
          </a:xfrm>
          <a:custGeom>
            <a:avLst/>
            <a:gdLst/>
            <a:ahLst/>
            <a:cxnLst/>
            <a:rect l="l" t="t" r="r" b="b"/>
            <a:pathLst>
              <a:path w="4572000" h="2522220">
                <a:moveTo>
                  <a:pt x="0" y="2522080"/>
                </a:moveTo>
                <a:lnTo>
                  <a:pt x="4572000" y="2522080"/>
                </a:lnTo>
                <a:lnTo>
                  <a:pt x="4572000" y="0"/>
                </a:lnTo>
                <a:lnTo>
                  <a:pt x="0" y="0"/>
                </a:lnTo>
                <a:lnTo>
                  <a:pt x="0" y="252208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19" y="3247458"/>
            <a:ext cx="1239679" cy="814388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58" y="4028293"/>
            <a:ext cx="2019300" cy="151447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2"/>
                </a:moveTo>
                <a:lnTo>
                  <a:pt x="4572000" y="929132"/>
                </a:lnTo>
                <a:lnTo>
                  <a:pt x="4572000" y="0"/>
                </a:lnTo>
                <a:lnTo>
                  <a:pt x="0" y="0"/>
                </a:lnTo>
                <a:lnTo>
                  <a:pt x="0" y="929132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9132"/>
            <a:ext cx="4572000" cy="2007235"/>
          </a:xfrm>
          <a:custGeom>
            <a:avLst/>
            <a:gdLst/>
            <a:ahLst/>
            <a:cxnLst/>
            <a:rect l="l" t="t" r="r" b="b"/>
            <a:pathLst>
              <a:path w="4572000" h="2007235">
                <a:moveTo>
                  <a:pt x="0" y="2006638"/>
                </a:moveTo>
                <a:lnTo>
                  <a:pt x="4572000" y="2006638"/>
                </a:lnTo>
                <a:lnTo>
                  <a:pt x="4572000" y="0"/>
                </a:lnTo>
                <a:lnTo>
                  <a:pt x="0" y="0"/>
                </a:lnTo>
                <a:lnTo>
                  <a:pt x="0" y="200663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23057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1824761"/>
            <a:ext cx="1068571" cy="495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407" y="1824761"/>
            <a:ext cx="1068705" cy="495300"/>
          </a:xfrm>
          <a:custGeom>
            <a:avLst/>
            <a:gdLst/>
            <a:ahLst/>
            <a:cxnLst/>
            <a:rect l="l" t="t" r="r" b="b"/>
            <a:pathLst>
              <a:path w="1068704" h="49530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8845"/>
                </a:lnTo>
                <a:lnTo>
                  <a:pt x="1190" y="462899"/>
                </a:lnTo>
                <a:lnTo>
                  <a:pt x="9525" y="485520"/>
                </a:lnTo>
                <a:lnTo>
                  <a:pt x="32146" y="493855"/>
                </a:lnTo>
                <a:lnTo>
                  <a:pt x="76200" y="495045"/>
                </a:lnTo>
                <a:lnTo>
                  <a:pt x="992365" y="495045"/>
                </a:lnTo>
                <a:lnTo>
                  <a:pt x="1036418" y="493855"/>
                </a:lnTo>
                <a:lnTo>
                  <a:pt x="1059040" y="485520"/>
                </a:lnTo>
                <a:lnTo>
                  <a:pt x="1067374" y="462899"/>
                </a:lnTo>
                <a:lnTo>
                  <a:pt x="1068565" y="418845"/>
                </a:lnTo>
                <a:lnTo>
                  <a:pt x="1068565" y="76200"/>
                </a:lnTo>
                <a:lnTo>
                  <a:pt x="1067374" y="32146"/>
                </a:lnTo>
                <a:lnTo>
                  <a:pt x="1059040" y="9525"/>
                </a:lnTo>
                <a:lnTo>
                  <a:pt x="1036418" y="1190"/>
                </a:lnTo>
                <a:lnTo>
                  <a:pt x="992365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73253" y="2448034"/>
            <a:ext cx="1601127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Puoi cambiare il 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font  </a:t>
            </a:r>
            <a:r>
              <a:rPr lang="it-IT" sz="900" b="1" spc="-2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il colore</a:t>
            </a:r>
            <a:r>
              <a:rPr sz="900" b="1" spc="-2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, </a:t>
            </a: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la dimensione e lo stile.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457850"/>
            <a:ext cx="4572000" cy="942975"/>
          </a:xfrm>
          <a:custGeom>
            <a:avLst/>
            <a:gdLst/>
            <a:ahLst/>
            <a:cxnLst/>
            <a:rect l="l" t="t" r="r" b="b"/>
            <a:pathLst>
              <a:path w="4572000" h="942975">
                <a:moveTo>
                  <a:pt x="0" y="942949"/>
                </a:moveTo>
                <a:lnTo>
                  <a:pt x="4572000" y="942949"/>
                </a:lnTo>
                <a:lnTo>
                  <a:pt x="4572000" y="0"/>
                </a:lnTo>
                <a:lnTo>
                  <a:pt x="0" y="0"/>
                </a:lnTo>
                <a:lnTo>
                  <a:pt x="0" y="942949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451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800" y="5528778"/>
            <a:ext cx="2552238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7595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sulla bandierina verde per iniziare a giocare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98501" y="5808662"/>
            <a:ext cx="488441" cy="260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8501" y="5808662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00370" y="59388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3159987" cy="56938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 smtClean="0">
                <a:latin typeface="Burbank Big Rg Bk" pitchFamily="50" charset="0"/>
              </a:rPr>
              <a:t>Mostra un messaggio!</a:t>
            </a:r>
            <a:r>
              <a:rPr lang="it-IT" sz="2400" dirty="0" smtClean="0">
                <a:latin typeface="Burbank Big Rg Bk" pitchFamily="50" charset="0"/>
              </a:rPr>
              <a:t/>
            </a:r>
            <a:br>
              <a:rPr lang="it-IT" sz="2400" dirty="0" smtClean="0">
                <a:latin typeface="Burbank Big Rg Bk" pitchFamily="50" charset="0"/>
              </a:rPr>
            </a:br>
            <a:r>
              <a:rPr sz="1000" b="1" spc="-10" dirty="0" smtClean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03825" y="998982"/>
            <a:ext cx="2040255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 smtClean="0">
                <a:solidFill>
                  <a:srgbClr val="00A1CB"/>
                </a:solidFill>
                <a:latin typeface="Burbank Big Rg Bk" pitchFamily="50" charset="0"/>
                <a:cs typeface="Cambria"/>
              </a:rPr>
              <a:t>PREPARATI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Usa lo strumento Testo per scrivere un messaggio, es. 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“</a:t>
            </a:r>
            <a:r>
              <a:rPr sz="900" b="1" spc="-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Level</a:t>
            </a:r>
            <a:r>
              <a:rPr sz="900" b="1" spc="-55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sz="900" b="1" spc="-1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Up!”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34941" y="3725862"/>
            <a:ext cx="209925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Nascondi il messaggio all’inizio del gioco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3" name="object 43"/>
          <p:cNvSpPr/>
          <p:nvPr/>
        </p:nvSpPr>
        <p:spPr>
          <a:xfrm flipV="1">
            <a:off x="1974985" y="3781059"/>
            <a:ext cx="339976" cy="45719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5027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9639" y="3462246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9639" y="3579609"/>
            <a:ext cx="484067" cy="1595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9639" y="3462246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2329" y="3764281"/>
            <a:ext cx="4197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Level</a:t>
            </a:r>
            <a:r>
              <a:rPr sz="800" spc="-60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Up!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4800" y="2448034"/>
            <a:ext cx="190500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11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l’icona «Disegna un nuovo 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sprite» 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per creare un nuovo sprite.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50737" y="1844254"/>
            <a:ext cx="102565" cy="1143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050722" y="4205960"/>
            <a:ext cx="2289810" cy="484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1425" marR="5080" indent="-168910">
              <a:lnSpc>
                <a:spcPct val="111100"/>
              </a:lnSpc>
              <a:spcBef>
                <a:spcPts val="100"/>
              </a:spcBef>
            </a:pPr>
            <a:r>
              <a:rPr sz="900" b="1" u="sng" spc="-5" dirty="0">
                <a:solidFill>
                  <a:srgbClr val="636466"/>
                </a:solidFill>
                <a:uFill>
                  <a:solidFill>
                    <a:srgbClr val="636466"/>
                  </a:solidFill>
                </a:uFill>
                <a:latin typeface="Source Sans Pro Semibold"/>
                <a:cs typeface="Source Sans Pro Semibold"/>
              </a:rPr>
              <a:t>     </a:t>
            </a:r>
            <a:r>
              <a:rPr sz="900" b="1" u="sng" spc="-35" dirty="0">
                <a:solidFill>
                  <a:srgbClr val="636466"/>
                </a:solidFill>
                <a:uFill>
                  <a:solidFill>
                    <a:srgbClr val="636466"/>
                  </a:solidFill>
                </a:uFill>
                <a:latin typeface="Source Sans Pro Semibold"/>
                <a:cs typeface="Source Sans Pro Semibold"/>
              </a:rPr>
              <a:t> </a:t>
            </a:r>
            <a:r>
              <a:rPr sz="900" b="1" spc="70" dirty="0">
                <a:solidFill>
                  <a:srgbClr val="636466"/>
                </a:solidFill>
                <a:latin typeface="Source Sans Pro Semibold"/>
                <a:cs typeface="Source Sans Pro Semibold"/>
              </a:rPr>
              <a:t> </a:t>
            </a: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lo sfondo per il livello successivo.</a:t>
            </a:r>
            <a:endParaRPr sz="900" dirty="0" smtClean="0">
              <a:latin typeface="Source Sans Pro Semibold"/>
              <a:cs typeface="Source Sans Pro Semibold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    Mostra il messaggio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905000" y="4617740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5"/>
          <p:cNvSpPr txBox="1"/>
          <p:nvPr/>
        </p:nvSpPr>
        <p:spPr>
          <a:xfrm>
            <a:off x="1086656" y="3024852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5" name="object 14"/>
          <p:cNvSpPr txBox="1"/>
          <p:nvPr/>
        </p:nvSpPr>
        <p:spPr>
          <a:xfrm>
            <a:off x="1851028" y="5562932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" y="1100560"/>
            <a:ext cx="1419380" cy="1320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958" y="8887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1" y="385298"/>
                </a:lnTo>
                <a:lnTo>
                  <a:pt x="329272" y="361494"/>
                </a:lnTo>
                <a:lnTo>
                  <a:pt x="360814" y="330206"/>
                </a:lnTo>
                <a:lnTo>
                  <a:pt x="384862" y="292625"/>
                </a:lnTo>
                <a:lnTo>
                  <a:pt x="400213" y="249947"/>
                </a:lnTo>
                <a:lnTo>
                  <a:pt x="40316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2" y="69305"/>
                </a:lnTo>
                <a:lnTo>
                  <a:pt x="330114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5">
                <a:moveTo>
                  <a:pt x="354152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64" y="224726"/>
                </a:lnTo>
                <a:lnTo>
                  <a:pt x="405663" y="203365"/>
                </a:lnTo>
                <a:lnTo>
                  <a:pt x="400399" y="157008"/>
                </a:lnTo>
                <a:lnTo>
                  <a:pt x="385227" y="114338"/>
                </a:lnTo>
                <a:lnTo>
                  <a:pt x="361386" y="76603"/>
                </a:lnTo>
                <a:lnTo>
                  <a:pt x="354152" y="6930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749" y="0"/>
            <a:ext cx="2043427" cy="212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26126"/>
            <a:ext cx="563245" cy="891540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6354" y="258447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417539" y="0"/>
                </a:moveTo>
                <a:lnTo>
                  <a:pt x="370216" y="468"/>
                </a:lnTo>
                <a:lnTo>
                  <a:pt x="322567" y="6616"/>
                </a:lnTo>
                <a:lnTo>
                  <a:pt x="273437" y="19181"/>
                </a:lnTo>
                <a:lnTo>
                  <a:pt x="226995" y="37513"/>
                </a:lnTo>
                <a:lnTo>
                  <a:pt x="183640" y="61198"/>
                </a:lnTo>
                <a:lnTo>
                  <a:pt x="143770" y="89822"/>
                </a:lnTo>
                <a:lnTo>
                  <a:pt x="107781" y="122970"/>
                </a:lnTo>
                <a:lnTo>
                  <a:pt x="76073" y="160230"/>
                </a:lnTo>
                <a:lnTo>
                  <a:pt x="49043" y="201186"/>
                </a:lnTo>
                <a:lnTo>
                  <a:pt x="27088" y="245426"/>
                </a:lnTo>
                <a:lnTo>
                  <a:pt x="10608" y="292535"/>
                </a:lnTo>
                <a:lnTo>
                  <a:pt x="0" y="342099"/>
                </a:lnTo>
                <a:lnTo>
                  <a:pt x="395" y="349658"/>
                </a:lnTo>
                <a:lnTo>
                  <a:pt x="17932" y="363956"/>
                </a:lnTo>
                <a:lnTo>
                  <a:pt x="28143" y="363956"/>
                </a:lnTo>
                <a:lnTo>
                  <a:pt x="36283" y="357161"/>
                </a:lnTo>
                <a:lnTo>
                  <a:pt x="37693" y="347713"/>
                </a:lnTo>
                <a:lnTo>
                  <a:pt x="48696" y="297995"/>
                </a:lnTo>
                <a:lnTo>
                  <a:pt x="66210" y="251073"/>
                </a:lnTo>
                <a:lnTo>
                  <a:pt x="89742" y="207459"/>
                </a:lnTo>
                <a:lnTo>
                  <a:pt x="118798" y="167668"/>
                </a:lnTo>
                <a:lnTo>
                  <a:pt x="152884" y="132215"/>
                </a:lnTo>
                <a:lnTo>
                  <a:pt x="191507" y="101611"/>
                </a:lnTo>
                <a:lnTo>
                  <a:pt x="234172" y="76372"/>
                </a:lnTo>
                <a:lnTo>
                  <a:pt x="280385" y="57012"/>
                </a:lnTo>
                <a:lnTo>
                  <a:pt x="329653" y="44043"/>
                </a:lnTo>
                <a:lnTo>
                  <a:pt x="377590" y="38187"/>
                </a:lnTo>
                <a:lnTo>
                  <a:pt x="568172" y="38187"/>
                </a:lnTo>
                <a:lnTo>
                  <a:pt x="553172" y="30833"/>
                </a:lnTo>
                <a:lnTo>
                  <a:pt x="509454" y="15366"/>
                </a:lnTo>
                <a:lnTo>
                  <a:pt x="464097" y="5027"/>
                </a:lnTo>
                <a:lnTo>
                  <a:pt x="417539" y="0"/>
                </a:lnTo>
                <a:close/>
              </a:path>
              <a:path w="735330" h="364490">
                <a:moveTo>
                  <a:pt x="568172" y="38187"/>
                </a:moveTo>
                <a:lnTo>
                  <a:pt x="377590" y="38187"/>
                </a:lnTo>
                <a:lnTo>
                  <a:pt x="425097" y="38652"/>
                </a:lnTo>
                <a:lnTo>
                  <a:pt x="471632" y="45211"/>
                </a:lnTo>
                <a:lnTo>
                  <a:pt x="516656" y="57637"/>
                </a:lnTo>
                <a:lnTo>
                  <a:pt x="559627" y="75702"/>
                </a:lnTo>
                <a:lnTo>
                  <a:pt x="600005" y="99178"/>
                </a:lnTo>
                <a:lnTo>
                  <a:pt x="637250" y="127837"/>
                </a:lnTo>
                <a:lnTo>
                  <a:pt x="670820" y="161452"/>
                </a:lnTo>
                <a:lnTo>
                  <a:pt x="700176" y="199796"/>
                </a:lnTo>
                <a:lnTo>
                  <a:pt x="705534" y="205142"/>
                </a:lnTo>
                <a:lnTo>
                  <a:pt x="712292" y="207911"/>
                </a:lnTo>
                <a:lnTo>
                  <a:pt x="719593" y="207947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10" y="140319"/>
                </a:lnTo>
                <a:lnTo>
                  <a:pt x="670120" y="106172"/>
                </a:lnTo>
                <a:lnTo>
                  <a:pt x="633868" y="76372"/>
                </a:lnTo>
                <a:lnTo>
                  <a:pt x="594814" y="51246"/>
                </a:lnTo>
                <a:lnTo>
                  <a:pt x="568172" y="38187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1234" y="439812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70">
                <a:moveTo>
                  <a:pt x="231111" y="0"/>
                </a:moveTo>
                <a:lnTo>
                  <a:pt x="183967" y="5877"/>
                </a:lnTo>
                <a:lnTo>
                  <a:pt x="138701" y="20372"/>
                </a:lnTo>
                <a:lnTo>
                  <a:pt x="97054" y="42786"/>
                </a:lnTo>
                <a:lnTo>
                  <a:pt x="59842" y="72469"/>
                </a:lnTo>
                <a:lnTo>
                  <a:pt x="27881" y="108770"/>
                </a:lnTo>
                <a:lnTo>
                  <a:pt x="1988" y="151038"/>
                </a:lnTo>
                <a:lnTo>
                  <a:pt x="0" y="158335"/>
                </a:lnTo>
                <a:lnTo>
                  <a:pt x="936" y="165578"/>
                </a:lnTo>
                <a:lnTo>
                  <a:pt x="4523" y="171943"/>
                </a:lnTo>
                <a:lnTo>
                  <a:pt x="10485" y="176603"/>
                </a:lnTo>
                <a:lnTo>
                  <a:pt x="13215" y="177988"/>
                </a:lnTo>
                <a:lnTo>
                  <a:pt x="16136" y="178635"/>
                </a:lnTo>
                <a:lnTo>
                  <a:pt x="25979" y="178635"/>
                </a:lnTo>
                <a:lnTo>
                  <a:pt x="32710" y="174787"/>
                </a:lnTo>
                <a:lnTo>
                  <a:pt x="36050" y="168120"/>
                </a:lnTo>
                <a:lnTo>
                  <a:pt x="64757" y="123339"/>
                </a:lnTo>
                <a:lnTo>
                  <a:pt x="101256" y="86845"/>
                </a:lnTo>
                <a:lnTo>
                  <a:pt x="144183" y="59729"/>
                </a:lnTo>
                <a:lnTo>
                  <a:pt x="192171" y="43088"/>
                </a:lnTo>
                <a:lnTo>
                  <a:pt x="242683" y="38011"/>
                </a:lnTo>
                <a:lnTo>
                  <a:pt x="375487" y="38011"/>
                </a:lnTo>
                <a:lnTo>
                  <a:pt x="368842" y="33591"/>
                </a:lnTo>
                <a:lnTo>
                  <a:pt x="324569" y="14101"/>
                </a:lnTo>
                <a:lnTo>
                  <a:pt x="278319" y="2823"/>
                </a:lnTo>
                <a:lnTo>
                  <a:pt x="231111" y="0"/>
                </a:lnTo>
                <a:close/>
              </a:path>
              <a:path w="417194" h="179070">
                <a:moveTo>
                  <a:pt x="375487" y="38011"/>
                </a:moveTo>
                <a:lnTo>
                  <a:pt x="242683" y="38011"/>
                </a:lnTo>
                <a:lnTo>
                  <a:pt x="293031" y="44561"/>
                </a:lnTo>
                <a:lnTo>
                  <a:pt x="341507" y="62323"/>
                </a:lnTo>
                <a:lnTo>
                  <a:pt x="386405" y="90878"/>
                </a:lnTo>
                <a:lnTo>
                  <a:pt x="393151" y="94318"/>
                </a:lnTo>
                <a:lnTo>
                  <a:pt x="400433" y="94892"/>
                </a:lnTo>
                <a:lnTo>
                  <a:pt x="407395" y="92693"/>
                </a:lnTo>
                <a:lnTo>
                  <a:pt x="413176" y="87818"/>
                </a:lnTo>
                <a:lnTo>
                  <a:pt x="416616" y="81084"/>
                </a:lnTo>
                <a:lnTo>
                  <a:pt x="417190" y="73803"/>
                </a:lnTo>
                <a:lnTo>
                  <a:pt x="414991" y="66836"/>
                </a:lnTo>
                <a:lnTo>
                  <a:pt x="410116" y="61046"/>
                </a:lnTo>
                <a:lnTo>
                  <a:pt x="375487" y="38011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6101" y="5373899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5" h="430529">
                <a:moveTo>
                  <a:pt x="560223" y="249288"/>
                </a:moveTo>
                <a:lnTo>
                  <a:pt x="534809" y="249288"/>
                </a:lnTo>
                <a:lnTo>
                  <a:pt x="541362" y="424954"/>
                </a:lnTo>
                <a:lnTo>
                  <a:pt x="546988" y="430339"/>
                </a:lnTo>
                <a:lnTo>
                  <a:pt x="554100" y="430339"/>
                </a:lnTo>
                <a:lnTo>
                  <a:pt x="561276" y="430072"/>
                </a:lnTo>
                <a:lnTo>
                  <a:pt x="566750" y="424179"/>
                </a:lnTo>
                <a:lnTo>
                  <a:pt x="560223" y="249288"/>
                </a:lnTo>
                <a:close/>
              </a:path>
              <a:path w="567055" h="430529">
                <a:moveTo>
                  <a:pt x="389441" y="139712"/>
                </a:moveTo>
                <a:lnTo>
                  <a:pt x="364045" y="139712"/>
                </a:lnTo>
                <a:lnTo>
                  <a:pt x="363639" y="323418"/>
                </a:lnTo>
                <a:lnTo>
                  <a:pt x="365975" y="327558"/>
                </a:lnTo>
                <a:lnTo>
                  <a:pt x="373633" y="332181"/>
                </a:lnTo>
                <a:lnTo>
                  <a:pt x="378383" y="332270"/>
                </a:lnTo>
                <a:lnTo>
                  <a:pt x="443313" y="297840"/>
                </a:lnTo>
                <a:lnTo>
                  <a:pt x="389102" y="297840"/>
                </a:lnTo>
                <a:lnTo>
                  <a:pt x="389441" y="139712"/>
                </a:lnTo>
                <a:close/>
              </a:path>
              <a:path w="567055" h="430529">
                <a:moveTo>
                  <a:pt x="544639" y="215315"/>
                </a:moveTo>
                <a:lnTo>
                  <a:pt x="389102" y="297840"/>
                </a:lnTo>
                <a:lnTo>
                  <a:pt x="443313" y="297840"/>
                </a:lnTo>
                <a:lnTo>
                  <a:pt x="534809" y="249288"/>
                </a:lnTo>
                <a:lnTo>
                  <a:pt x="560223" y="249288"/>
                </a:lnTo>
                <a:lnTo>
                  <a:pt x="559269" y="223735"/>
                </a:lnTo>
                <a:lnTo>
                  <a:pt x="556869" y="219760"/>
                </a:lnTo>
                <a:lnTo>
                  <a:pt x="549300" y="215391"/>
                </a:lnTo>
                <a:lnTo>
                  <a:pt x="544639" y="215315"/>
                </a:lnTo>
                <a:close/>
              </a:path>
              <a:path w="567055" h="430529">
                <a:moveTo>
                  <a:pt x="190886" y="34226"/>
                </a:moveTo>
                <a:lnTo>
                  <a:pt x="165417" y="34226"/>
                </a:lnTo>
                <a:lnTo>
                  <a:pt x="178371" y="224320"/>
                </a:lnTo>
                <a:lnTo>
                  <a:pt x="180835" y="228193"/>
                </a:lnTo>
                <a:lnTo>
                  <a:pt x="188417" y="232371"/>
                </a:lnTo>
                <a:lnTo>
                  <a:pt x="193025" y="232371"/>
                </a:lnTo>
                <a:lnTo>
                  <a:pt x="255399" y="198577"/>
                </a:lnTo>
                <a:lnTo>
                  <a:pt x="202082" y="198577"/>
                </a:lnTo>
                <a:lnTo>
                  <a:pt x="190886" y="34226"/>
                </a:lnTo>
                <a:close/>
              </a:path>
              <a:path w="567055" h="430529">
                <a:moveTo>
                  <a:pt x="374688" y="105067"/>
                </a:moveTo>
                <a:lnTo>
                  <a:pt x="202082" y="198577"/>
                </a:lnTo>
                <a:lnTo>
                  <a:pt x="255399" y="198577"/>
                </a:lnTo>
                <a:lnTo>
                  <a:pt x="364045" y="139712"/>
                </a:lnTo>
                <a:lnTo>
                  <a:pt x="389441" y="139712"/>
                </a:lnTo>
                <a:lnTo>
                  <a:pt x="389496" y="113918"/>
                </a:lnTo>
                <a:lnTo>
                  <a:pt x="387146" y="109766"/>
                </a:lnTo>
                <a:lnTo>
                  <a:pt x="379437" y="105168"/>
                </a:lnTo>
                <a:lnTo>
                  <a:pt x="374688" y="105067"/>
                </a:lnTo>
                <a:close/>
              </a:path>
              <a:path w="567055" h="430529">
                <a:moveTo>
                  <a:pt x="178904" y="0"/>
                </a:moveTo>
                <a:lnTo>
                  <a:pt x="174282" y="38"/>
                </a:lnTo>
                <a:lnTo>
                  <a:pt x="2146" y="97243"/>
                </a:lnTo>
                <a:lnTo>
                  <a:pt x="0" y="105003"/>
                </a:lnTo>
                <a:lnTo>
                  <a:pt x="6908" y="117220"/>
                </a:lnTo>
                <a:lnTo>
                  <a:pt x="14655" y="119367"/>
                </a:lnTo>
                <a:lnTo>
                  <a:pt x="165417" y="34226"/>
                </a:lnTo>
                <a:lnTo>
                  <a:pt x="190886" y="34226"/>
                </a:lnTo>
                <a:lnTo>
                  <a:pt x="189102" y="8039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795" y="6324408"/>
            <a:ext cx="271780" cy="76835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373" y="2138293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6" y="199732"/>
                </a:lnTo>
                <a:lnTo>
                  <a:pt x="734712" y="192979"/>
                </a:lnTo>
                <a:lnTo>
                  <a:pt x="734752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251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3" y="0"/>
                </a:moveTo>
                <a:lnTo>
                  <a:pt x="183974" y="5881"/>
                </a:lnTo>
                <a:lnTo>
                  <a:pt x="138715" y="20375"/>
                </a:lnTo>
                <a:lnTo>
                  <a:pt x="97070" y="42790"/>
                </a:lnTo>
                <a:lnTo>
                  <a:pt x="59855" y="72473"/>
                </a:lnTo>
                <a:lnTo>
                  <a:pt x="27888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705" y="174791"/>
                </a:lnTo>
                <a:lnTo>
                  <a:pt x="36045" y="168123"/>
                </a:lnTo>
                <a:lnTo>
                  <a:pt x="64761" y="123341"/>
                </a:lnTo>
                <a:lnTo>
                  <a:pt x="101267" y="86843"/>
                </a:lnTo>
                <a:lnTo>
                  <a:pt x="144196" y="59728"/>
                </a:lnTo>
                <a:lnTo>
                  <a:pt x="192178" y="43092"/>
                </a:lnTo>
                <a:lnTo>
                  <a:pt x="242709" y="38015"/>
                </a:lnTo>
                <a:lnTo>
                  <a:pt x="375493" y="38015"/>
                </a:lnTo>
                <a:lnTo>
                  <a:pt x="368853" y="33598"/>
                </a:lnTo>
                <a:lnTo>
                  <a:pt x="324588" y="14107"/>
                </a:lnTo>
                <a:lnTo>
                  <a:pt x="278343" y="2824"/>
                </a:lnTo>
                <a:lnTo>
                  <a:pt x="231133" y="0"/>
                </a:lnTo>
                <a:close/>
              </a:path>
              <a:path w="417194" h="179069">
                <a:moveTo>
                  <a:pt x="375493" y="38015"/>
                </a:moveTo>
                <a:lnTo>
                  <a:pt x="242709" y="38015"/>
                </a:lnTo>
                <a:lnTo>
                  <a:pt x="293058" y="44565"/>
                </a:lnTo>
                <a:lnTo>
                  <a:pt x="341526" y="62326"/>
                </a:lnTo>
                <a:lnTo>
                  <a:pt x="386412" y="90882"/>
                </a:lnTo>
                <a:lnTo>
                  <a:pt x="393146" y="94322"/>
                </a:lnTo>
                <a:lnTo>
                  <a:pt x="400427" y="94895"/>
                </a:lnTo>
                <a:lnTo>
                  <a:pt x="407393" y="92697"/>
                </a:lnTo>
                <a:lnTo>
                  <a:pt x="413184" y="87821"/>
                </a:lnTo>
                <a:lnTo>
                  <a:pt x="416622" y="81088"/>
                </a:lnTo>
                <a:lnTo>
                  <a:pt x="417192" y="73807"/>
                </a:lnTo>
                <a:lnTo>
                  <a:pt x="414993" y="66840"/>
                </a:lnTo>
                <a:lnTo>
                  <a:pt x="410123" y="61050"/>
                </a:lnTo>
                <a:lnTo>
                  <a:pt x="375493" y="3801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58063" y="362305"/>
            <a:ext cx="1614170" cy="1482090"/>
          </a:xfrm>
          <a:custGeom>
            <a:avLst/>
            <a:gdLst/>
            <a:ahLst/>
            <a:cxnLst/>
            <a:rect l="l" t="t" r="r" b="b"/>
            <a:pathLst>
              <a:path w="1614170" h="1482089">
                <a:moveTo>
                  <a:pt x="1395356" y="1373351"/>
                </a:moveTo>
                <a:lnTo>
                  <a:pt x="1389456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6" y="1390094"/>
                </a:lnTo>
                <a:lnTo>
                  <a:pt x="1381881" y="1395996"/>
                </a:lnTo>
                <a:lnTo>
                  <a:pt x="1416829" y="1426278"/>
                </a:lnTo>
                <a:lnTo>
                  <a:pt x="1449968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1" y="1437314"/>
                </a:lnTo>
                <a:lnTo>
                  <a:pt x="1465975" y="1420588"/>
                </a:lnTo>
                <a:lnTo>
                  <a:pt x="1435497" y="1400583"/>
                </a:lnTo>
                <a:lnTo>
                  <a:pt x="1406817" y="1377365"/>
                </a:lnTo>
                <a:lnTo>
                  <a:pt x="1401384" y="1374181"/>
                </a:lnTo>
                <a:lnTo>
                  <a:pt x="1395356" y="1373351"/>
                </a:lnTo>
                <a:close/>
              </a:path>
              <a:path w="1614170" h="1482089">
                <a:moveTo>
                  <a:pt x="28562" y="1119835"/>
                </a:moveTo>
                <a:lnTo>
                  <a:pt x="13651" y="1171547"/>
                </a:lnTo>
                <a:lnTo>
                  <a:pt x="8821" y="1209362"/>
                </a:lnTo>
                <a:lnTo>
                  <a:pt x="4527" y="1247736"/>
                </a:lnTo>
                <a:lnTo>
                  <a:pt x="787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614170" h="1482089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9" y="1209322"/>
                </a:lnTo>
                <a:lnTo>
                  <a:pt x="1266405" y="1245260"/>
                </a:lnTo>
                <a:lnTo>
                  <a:pt x="1286116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30" y="1269604"/>
                </a:lnTo>
                <a:lnTo>
                  <a:pt x="1313154" y="1263688"/>
                </a:lnTo>
                <a:lnTo>
                  <a:pt x="1294725" y="1230913"/>
                </a:lnTo>
                <a:lnTo>
                  <a:pt x="1279228" y="1197341"/>
                </a:lnTo>
                <a:lnTo>
                  <a:pt x="1266714" y="1163091"/>
                </a:lnTo>
                <a:lnTo>
                  <a:pt x="1257236" y="1128280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614170" h="1482089">
                <a:moveTo>
                  <a:pt x="99479" y="822718"/>
                </a:moveTo>
                <a:lnTo>
                  <a:pt x="76860" y="871533"/>
                </a:lnTo>
                <a:lnTo>
                  <a:pt x="66406" y="908259"/>
                </a:lnTo>
                <a:lnTo>
                  <a:pt x="56607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614170" h="1482089">
                <a:moveTo>
                  <a:pt x="1269680" y="816975"/>
                </a:moveTo>
                <a:lnTo>
                  <a:pt x="1241994" y="865599"/>
                </a:lnTo>
                <a:lnTo>
                  <a:pt x="1231245" y="903743"/>
                </a:lnTo>
                <a:lnTo>
                  <a:pt x="1223183" y="941474"/>
                </a:lnTo>
                <a:lnTo>
                  <a:pt x="1216901" y="987374"/>
                </a:lnTo>
                <a:lnTo>
                  <a:pt x="1223200" y="995197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53" y="996238"/>
                </a:lnTo>
                <a:lnTo>
                  <a:pt x="1248537" y="990193"/>
                </a:lnTo>
                <a:lnTo>
                  <a:pt x="1249413" y="982052"/>
                </a:lnTo>
                <a:lnTo>
                  <a:pt x="1254469" y="946893"/>
                </a:lnTo>
                <a:lnTo>
                  <a:pt x="1262113" y="911166"/>
                </a:lnTo>
                <a:lnTo>
                  <a:pt x="1272319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614170" h="1482089">
                <a:moveTo>
                  <a:pt x="227553" y="546774"/>
                </a:moveTo>
                <a:lnTo>
                  <a:pt x="193196" y="587431"/>
                </a:lnTo>
                <a:lnTo>
                  <a:pt x="175342" y="621374"/>
                </a:lnTo>
                <a:lnTo>
                  <a:pt x="158298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8" y="669768"/>
                </a:lnTo>
                <a:lnTo>
                  <a:pt x="203641" y="635774"/>
                </a:lnTo>
                <a:lnTo>
                  <a:pt x="221059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614170" h="1482089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54" y="694178"/>
                </a:lnTo>
                <a:lnTo>
                  <a:pt x="1322714" y="700254"/>
                </a:lnTo>
                <a:lnTo>
                  <a:pt x="1325237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16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10"/>
                </a:lnTo>
                <a:lnTo>
                  <a:pt x="1392589" y="643321"/>
                </a:lnTo>
                <a:lnTo>
                  <a:pt x="1415244" y="612875"/>
                </a:lnTo>
                <a:lnTo>
                  <a:pt x="1439265" y="582777"/>
                </a:lnTo>
                <a:lnTo>
                  <a:pt x="1442239" y="577220"/>
                </a:lnTo>
                <a:lnTo>
                  <a:pt x="1442827" y="571163"/>
                </a:lnTo>
                <a:lnTo>
                  <a:pt x="1441101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614170" h="1482089">
                <a:moveTo>
                  <a:pt x="1613936" y="416624"/>
                </a:moveTo>
                <a:lnTo>
                  <a:pt x="1564456" y="435468"/>
                </a:lnTo>
                <a:lnTo>
                  <a:pt x="1528013" y="450862"/>
                </a:lnTo>
                <a:lnTo>
                  <a:pt x="1518520" y="465619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13936" y="450332"/>
                </a:lnTo>
                <a:lnTo>
                  <a:pt x="1613936" y="416624"/>
                </a:lnTo>
                <a:close/>
              </a:path>
              <a:path w="1614170" h="1482089">
                <a:moveTo>
                  <a:pt x="412953" y="307738"/>
                </a:moveTo>
                <a:lnTo>
                  <a:pt x="374468" y="339143"/>
                </a:lnTo>
                <a:lnTo>
                  <a:pt x="348114" y="367318"/>
                </a:lnTo>
                <a:lnTo>
                  <a:pt x="322668" y="396565"/>
                </a:lnTo>
                <a:lnTo>
                  <a:pt x="298221" y="426783"/>
                </a:lnTo>
                <a:lnTo>
                  <a:pt x="294973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9" y="416983"/>
                </a:lnTo>
                <a:lnTo>
                  <a:pt x="371675" y="388600"/>
                </a:lnTo>
                <a:lnTo>
                  <a:pt x="397242" y="361266"/>
                </a:lnTo>
                <a:lnTo>
                  <a:pt x="423595" y="335076"/>
                </a:lnTo>
                <a:lnTo>
                  <a:pt x="427191" y="329898"/>
                </a:lnTo>
                <a:lnTo>
                  <a:pt x="428480" y="323950"/>
                </a:lnTo>
                <a:lnTo>
                  <a:pt x="427448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614170" h="1482089">
                <a:moveTo>
                  <a:pt x="659319" y="132563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6" y="224151"/>
                </a:lnTo>
                <a:lnTo>
                  <a:pt x="514478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71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5"/>
                </a:lnTo>
                <a:lnTo>
                  <a:pt x="665357" y="133313"/>
                </a:lnTo>
                <a:lnTo>
                  <a:pt x="659319" y="132563"/>
                </a:lnTo>
                <a:close/>
              </a:path>
              <a:path w="1614170" h="1482089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6" y="77224"/>
                </a:lnTo>
                <a:lnTo>
                  <a:pt x="784776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614170" h="1482089">
                <a:moveTo>
                  <a:pt x="1395145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45" y="5219"/>
                </a:lnTo>
                <a:close/>
              </a:path>
              <a:path w="1614170" h="1482089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67" y="34023"/>
                </a:lnTo>
                <a:lnTo>
                  <a:pt x="1089850" y="40081"/>
                </a:lnTo>
                <a:lnTo>
                  <a:pt x="1098423" y="40081"/>
                </a:lnTo>
                <a:lnTo>
                  <a:pt x="1098981" y="40055"/>
                </a:lnTo>
                <a:lnTo>
                  <a:pt x="1136639" y="36598"/>
                </a:lnTo>
                <a:lnTo>
                  <a:pt x="1174218" y="34082"/>
                </a:lnTo>
                <a:lnTo>
                  <a:pt x="1212142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3795" y="1732916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450128" y="0"/>
                </a:moveTo>
                <a:lnTo>
                  <a:pt x="404543" y="2261"/>
                </a:lnTo>
                <a:lnTo>
                  <a:pt x="359167" y="9279"/>
                </a:lnTo>
                <a:lnTo>
                  <a:pt x="314355" y="21073"/>
                </a:lnTo>
                <a:lnTo>
                  <a:pt x="270462" y="37662"/>
                </a:lnTo>
                <a:lnTo>
                  <a:pt x="227845" y="59067"/>
                </a:lnTo>
                <a:lnTo>
                  <a:pt x="186858" y="85305"/>
                </a:lnTo>
                <a:lnTo>
                  <a:pt x="147857" y="116397"/>
                </a:lnTo>
                <a:lnTo>
                  <a:pt x="113484" y="150298"/>
                </a:lnTo>
                <a:lnTo>
                  <a:pt x="83610" y="186960"/>
                </a:lnTo>
                <a:lnTo>
                  <a:pt x="58256" y="226008"/>
                </a:lnTo>
                <a:lnTo>
                  <a:pt x="37443" y="267064"/>
                </a:lnTo>
                <a:lnTo>
                  <a:pt x="21191" y="309753"/>
                </a:lnTo>
                <a:lnTo>
                  <a:pt x="9519" y="353698"/>
                </a:lnTo>
                <a:lnTo>
                  <a:pt x="2448" y="398525"/>
                </a:lnTo>
                <a:lnTo>
                  <a:pt x="0" y="443857"/>
                </a:lnTo>
                <a:lnTo>
                  <a:pt x="2192" y="489317"/>
                </a:lnTo>
                <a:lnTo>
                  <a:pt x="9047" y="534530"/>
                </a:lnTo>
                <a:lnTo>
                  <a:pt x="20584" y="579120"/>
                </a:lnTo>
                <a:lnTo>
                  <a:pt x="36824" y="622711"/>
                </a:lnTo>
                <a:lnTo>
                  <a:pt x="57786" y="664926"/>
                </a:lnTo>
                <a:lnTo>
                  <a:pt x="83492" y="705390"/>
                </a:lnTo>
                <a:lnTo>
                  <a:pt x="113961" y="743727"/>
                </a:lnTo>
                <a:lnTo>
                  <a:pt x="147839" y="778055"/>
                </a:lnTo>
                <a:lnTo>
                  <a:pt x="184559" y="807935"/>
                </a:lnTo>
                <a:lnTo>
                  <a:pt x="223728" y="833343"/>
                </a:lnTo>
                <a:lnTo>
                  <a:pt x="264955" y="854255"/>
                </a:lnTo>
                <a:lnTo>
                  <a:pt x="307847" y="870649"/>
                </a:lnTo>
                <a:lnTo>
                  <a:pt x="352012" y="882501"/>
                </a:lnTo>
                <a:lnTo>
                  <a:pt x="397057" y="889788"/>
                </a:lnTo>
                <a:lnTo>
                  <a:pt x="442592" y="892486"/>
                </a:lnTo>
                <a:lnTo>
                  <a:pt x="488222" y="890573"/>
                </a:lnTo>
                <a:lnTo>
                  <a:pt x="533557" y="884025"/>
                </a:lnTo>
                <a:lnTo>
                  <a:pt x="578203" y="872819"/>
                </a:lnTo>
                <a:lnTo>
                  <a:pt x="621769" y="856932"/>
                </a:lnTo>
                <a:lnTo>
                  <a:pt x="663863" y="836340"/>
                </a:lnTo>
                <a:lnTo>
                  <a:pt x="704092" y="811021"/>
                </a:lnTo>
                <a:lnTo>
                  <a:pt x="742065" y="780950"/>
                </a:lnTo>
                <a:lnTo>
                  <a:pt x="776804" y="746753"/>
                </a:lnTo>
                <a:lnTo>
                  <a:pt x="807035" y="709802"/>
                </a:lnTo>
                <a:lnTo>
                  <a:pt x="832738" y="670475"/>
                </a:lnTo>
                <a:lnTo>
                  <a:pt x="853888" y="629151"/>
                </a:lnTo>
                <a:lnTo>
                  <a:pt x="870463" y="586207"/>
                </a:lnTo>
                <a:lnTo>
                  <a:pt x="882442" y="542021"/>
                </a:lnTo>
                <a:lnTo>
                  <a:pt x="886318" y="518289"/>
                </a:lnTo>
                <a:lnTo>
                  <a:pt x="177918" y="518289"/>
                </a:lnTo>
                <a:lnTo>
                  <a:pt x="157793" y="515406"/>
                </a:lnTo>
                <a:lnTo>
                  <a:pt x="114315" y="505717"/>
                </a:lnTo>
                <a:lnTo>
                  <a:pt x="93209" y="451741"/>
                </a:lnTo>
                <a:lnTo>
                  <a:pt x="97899" y="400758"/>
                </a:lnTo>
                <a:lnTo>
                  <a:pt x="110948" y="354989"/>
                </a:lnTo>
                <a:lnTo>
                  <a:pt x="131267" y="313761"/>
                </a:lnTo>
                <a:lnTo>
                  <a:pt x="157766" y="276402"/>
                </a:lnTo>
                <a:lnTo>
                  <a:pt x="189357" y="242239"/>
                </a:lnTo>
                <a:lnTo>
                  <a:pt x="224949" y="210600"/>
                </a:lnTo>
                <a:lnTo>
                  <a:pt x="263452" y="180812"/>
                </a:lnTo>
                <a:lnTo>
                  <a:pt x="265637" y="179224"/>
                </a:lnTo>
                <a:lnTo>
                  <a:pt x="802190" y="179224"/>
                </a:lnTo>
                <a:lnTo>
                  <a:pt x="779669" y="150814"/>
                </a:lnTo>
                <a:lnTo>
                  <a:pt x="745211" y="115722"/>
                </a:lnTo>
                <a:lnTo>
                  <a:pt x="708117" y="85231"/>
                </a:lnTo>
                <a:lnTo>
                  <a:pt x="668744" y="59361"/>
                </a:lnTo>
                <a:lnTo>
                  <a:pt x="627447" y="38131"/>
                </a:lnTo>
                <a:lnTo>
                  <a:pt x="584582" y="21560"/>
                </a:lnTo>
                <a:lnTo>
                  <a:pt x="540503" y="9669"/>
                </a:lnTo>
                <a:lnTo>
                  <a:pt x="495567" y="2475"/>
                </a:lnTo>
                <a:lnTo>
                  <a:pt x="450128" y="0"/>
                </a:lnTo>
                <a:close/>
              </a:path>
              <a:path w="892810" h="892810">
                <a:moveTo>
                  <a:pt x="802694" y="179859"/>
                </a:moveTo>
                <a:lnTo>
                  <a:pt x="275505" y="179859"/>
                </a:lnTo>
                <a:lnTo>
                  <a:pt x="246619" y="223559"/>
                </a:lnTo>
                <a:lnTo>
                  <a:pt x="222905" y="268702"/>
                </a:lnTo>
                <a:lnTo>
                  <a:pt x="204247" y="315353"/>
                </a:lnTo>
                <a:lnTo>
                  <a:pt x="190533" y="363574"/>
                </a:lnTo>
                <a:lnTo>
                  <a:pt x="181649" y="413428"/>
                </a:lnTo>
                <a:lnTo>
                  <a:pt x="177482" y="464979"/>
                </a:lnTo>
                <a:lnTo>
                  <a:pt x="177918" y="518289"/>
                </a:lnTo>
                <a:lnTo>
                  <a:pt x="886318" y="518289"/>
                </a:lnTo>
                <a:lnTo>
                  <a:pt x="889804" y="496910"/>
                </a:lnTo>
                <a:lnTo>
                  <a:pt x="892517" y="451435"/>
                </a:lnTo>
                <a:lnTo>
                  <a:pt x="890570" y="405791"/>
                </a:lnTo>
                <a:lnTo>
                  <a:pt x="883935" y="360417"/>
                </a:lnTo>
                <a:lnTo>
                  <a:pt x="872591" y="315690"/>
                </a:lnTo>
                <a:lnTo>
                  <a:pt x="856515" y="271988"/>
                </a:lnTo>
                <a:lnTo>
                  <a:pt x="835684" y="229690"/>
                </a:lnTo>
                <a:lnTo>
                  <a:pt x="810076" y="189172"/>
                </a:lnTo>
                <a:lnTo>
                  <a:pt x="802694" y="179859"/>
                </a:lnTo>
                <a:close/>
              </a:path>
              <a:path w="892810" h="892810">
                <a:moveTo>
                  <a:pt x="802190" y="179224"/>
                </a:moveTo>
                <a:lnTo>
                  <a:pt x="265637" y="179224"/>
                </a:lnTo>
                <a:lnTo>
                  <a:pt x="269726" y="180228"/>
                </a:lnTo>
                <a:lnTo>
                  <a:pt x="275505" y="179859"/>
                </a:lnTo>
                <a:lnTo>
                  <a:pt x="802694" y="179859"/>
                </a:lnTo>
                <a:lnTo>
                  <a:pt x="802190" y="179224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3509" y="541641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2" y="385298"/>
                </a:lnTo>
                <a:lnTo>
                  <a:pt x="329273" y="361494"/>
                </a:lnTo>
                <a:lnTo>
                  <a:pt x="360816" y="330206"/>
                </a:lnTo>
                <a:lnTo>
                  <a:pt x="384867" y="292625"/>
                </a:lnTo>
                <a:lnTo>
                  <a:pt x="400221" y="249947"/>
                </a:lnTo>
                <a:lnTo>
                  <a:pt x="40317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4" y="69305"/>
                </a:lnTo>
                <a:lnTo>
                  <a:pt x="330115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4">
                <a:moveTo>
                  <a:pt x="354154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74" y="224726"/>
                </a:lnTo>
                <a:lnTo>
                  <a:pt x="405676" y="203365"/>
                </a:lnTo>
                <a:lnTo>
                  <a:pt x="400407" y="157008"/>
                </a:lnTo>
                <a:lnTo>
                  <a:pt x="385232" y="114338"/>
                </a:lnTo>
                <a:lnTo>
                  <a:pt x="361389" y="76603"/>
                </a:lnTo>
                <a:lnTo>
                  <a:pt x="354154" y="6930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9425" y="5665282"/>
            <a:ext cx="991235" cy="735965"/>
          </a:xfrm>
          <a:custGeom>
            <a:avLst/>
            <a:gdLst/>
            <a:ahLst/>
            <a:cxnLst/>
            <a:rect l="l" t="t" r="r" b="b"/>
            <a:pathLst>
              <a:path w="991235" h="735964">
                <a:moveTo>
                  <a:pt x="983246" y="713100"/>
                </a:moveTo>
                <a:lnTo>
                  <a:pt x="969149" y="714548"/>
                </a:lnTo>
                <a:lnTo>
                  <a:pt x="964082" y="720809"/>
                </a:lnTo>
                <a:lnTo>
                  <a:pt x="964831" y="727781"/>
                </a:lnTo>
                <a:lnTo>
                  <a:pt x="965551" y="735517"/>
                </a:lnTo>
                <a:lnTo>
                  <a:pt x="991051" y="735517"/>
                </a:lnTo>
                <a:lnTo>
                  <a:pt x="990079" y="725101"/>
                </a:lnTo>
                <a:lnTo>
                  <a:pt x="989355" y="718129"/>
                </a:lnTo>
                <a:lnTo>
                  <a:pt x="983246" y="713100"/>
                </a:lnTo>
                <a:close/>
              </a:path>
              <a:path w="991235" h="735964">
                <a:moveTo>
                  <a:pt x="291223" y="666986"/>
                </a:moveTo>
                <a:lnTo>
                  <a:pt x="280060" y="675457"/>
                </a:lnTo>
                <a:lnTo>
                  <a:pt x="278955" y="683420"/>
                </a:lnTo>
                <a:lnTo>
                  <a:pt x="283184" y="689021"/>
                </a:lnTo>
                <a:lnTo>
                  <a:pt x="296226" y="704413"/>
                </a:lnTo>
                <a:lnTo>
                  <a:pt x="310930" y="718289"/>
                </a:lnTo>
                <a:lnTo>
                  <a:pt x="327240" y="730606"/>
                </a:lnTo>
                <a:lnTo>
                  <a:pt x="335425" y="735517"/>
                </a:lnTo>
                <a:lnTo>
                  <a:pt x="362563" y="735517"/>
                </a:lnTo>
                <a:lnTo>
                  <a:pt x="365556" y="729876"/>
                </a:lnTo>
                <a:lnTo>
                  <a:pt x="363207" y="722193"/>
                </a:lnTo>
                <a:lnTo>
                  <a:pt x="357022" y="718904"/>
                </a:lnTo>
                <a:lnTo>
                  <a:pt x="341540" y="709616"/>
                </a:lnTo>
                <a:lnTo>
                  <a:pt x="327417" y="698960"/>
                </a:lnTo>
                <a:lnTo>
                  <a:pt x="314701" y="686973"/>
                </a:lnTo>
                <a:lnTo>
                  <a:pt x="303441" y="673692"/>
                </a:lnTo>
                <a:lnTo>
                  <a:pt x="299199" y="668104"/>
                </a:lnTo>
                <a:lnTo>
                  <a:pt x="291223" y="666986"/>
                </a:lnTo>
                <a:close/>
              </a:path>
              <a:path w="991235" h="735964">
                <a:moveTo>
                  <a:pt x="626275" y="668574"/>
                </a:moveTo>
                <a:lnTo>
                  <a:pt x="592289" y="697782"/>
                </a:lnTo>
                <a:lnTo>
                  <a:pt x="556691" y="720834"/>
                </a:lnTo>
                <a:lnTo>
                  <a:pt x="554596" y="728606"/>
                </a:lnTo>
                <a:lnTo>
                  <a:pt x="558558" y="735517"/>
                </a:lnTo>
                <a:lnTo>
                  <a:pt x="581661" y="735517"/>
                </a:lnTo>
                <a:lnTo>
                  <a:pt x="623133" y="705649"/>
                </a:lnTo>
                <a:lnTo>
                  <a:pt x="643915" y="679013"/>
                </a:lnTo>
                <a:lnTo>
                  <a:pt x="634301" y="668815"/>
                </a:lnTo>
                <a:lnTo>
                  <a:pt x="626275" y="668574"/>
                </a:lnTo>
                <a:close/>
              </a:path>
              <a:path w="991235" h="735964">
                <a:moveTo>
                  <a:pt x="947432" y="563570"/>
                </a:moveTo>
                <a:lnTo>
                  <a:pt x="934110" y="567951"/>
                </a:lnTo>
                <a:lnTo>
                  <a:pt x="930503" y="575152"/>
                </a:lnTo>
                <a:lnTo>
                  <a:pt x="932713" y="581794"/>
                </a:lnTo>
                <a:lnTo>
                  <a:pt x="938426" y="599775"/>
                </a:lnTo>
                <a:lnTo>
                  <a:pt x="943667" y="617842"/>
                </a:lnTo>
                <a:lnTo>
                  <a:pt x="948422" y="635935"/>
                </a:lnTo>
                <a:lnTo>
                  <a:pt x="952677" y="653994"/>
                </a:lnTo>
                <a:lnTo>
                  <a:pt x="953985" y="659912"/>
                </a:lnTo>
                <a:lnTo>
                  <a:pt x="959243" y="663951"/>
                </a:lnTo>
                <a:lnTo>
                  <a:pt x="965974" y="663951"/>
                </a:lnTo>
                <a:lnTo>
                  <a:pt x="966901" y="663849"/>
                </a:lnTo>
                <a:lnTo>
                  <a:pt x="974674" y="662122"/>
                </a:lnTo>
                <a:lnTo>
                  <a:pt x="978992" y="655340"/>
                </a:lnTo>
                <a:lnTo>
                  <a:pt x="977480" y="648495"/>
                </a:lnTo>
                <a:lnTo>
                  <a:pt x="968154" y="611084"/>
                </a:lnTo>
                <a:lnTo>
                  <a:pt x="956817" y="573806"/>
                </a:lnTo>
                <a:lnTo>
                  <a:pt x="954608" y="567151"/>
                </a:lnTo>
                <a:lnTo>
                  <a:pt x="947432" y="563570"/>
                </a:lnTo>
                <a:close/>
              </a:path>
              <a:path w="991235" h="735964">
                <a:moveTo>
                  <a:pt x="722071" y="547212"/>
                </a:moveTo>
                <a:lnTo>
                  <a:pt x="714349" y="549536"/>
                </a:lnTo>
                <a:lnTo>
                  <a:pt x="711022" y="555683"/>
                </a:lnTo>
                <a:lnTo>
                  <a:pt x="705577" y="565398"/>
                </a:lnTo>
                <a:lnTo>
                  <a:pt x="696906" y="579777"/>
                </a:lnTo>
                <a:lnTo>
                  <a:pt x="685158" y="597701"/>
                </a:lnTo>
                <a:lnTo>
                  <a:pt x="670483" y="618053"/>
                </a:lnTo>
                <a:lnTo>
                  <a:pt x="666241" y="623654"/>
                </a:lnTo>
                <a:lnTo>
                  <a:pt x="667334" y="631617"/>
                </a:lnTo>
                <a:lnTo>
                  <a:pt x="675220" y="637586"/>
                </a:lnTo>
                <a:lnTo>
                  <a:pt x="677913" y="638436"/>
                </a:lnTo>
                <a:lnTo>
                  <a:pt x="684428" y="638436"/>
                </a:lnTo>
                <a:lnTo>
                  <a:pt x="717705" y="594440"/>
                </a:lnTo>
                <a:lnTo>
                  <a:pt x="736701" y="561589"/>
                </a:lnTo>
                <a:lnTo>
                  <a:pt x="734402" y="553893"/>
                </a:lnTo>
                <a:lnTo>
                  <a:pt x="722071" y="547212"/>
                </a:lnTo>
                <a:close/>
              </a:path>
              <a:path w="991235" h="735964">
                <a:moveTo>
                  <a:pt x="249847" y="523819"/>
                </a:moveTo>
                <a:lnTo>
                  <a:pt x="243814" y="529102"/>
                </a:lnTo>
                <a:lnTo>
                  <a:pt x="242735" y="543339"/>
                </a:lnTo>
                <a:lnTo>
                  <a:pt x="242455" y="550540"/>
                </a:lnTo>
                <a:lnTo>
                  <a:pt x="242455" y="557677"/>
                </a:lnTo>
                <a:lnTo>
                  <a:pt x="246206" y="601772"/>
                </a:lnTo>
                <a:lnTo>
                  <a:pt x="255714" y="625457"/>
                </a:lnTo>
                <a:lnTo>
                  <a:pt x="262432" y="625457"/>
                </a:lnTo>
                <a:lnTo>
                  <a:pt x="263436" y="625355"/>
                </a:lnTo>
                <a:lnTo>
                  <a:pt x="271246" y="623463"/>
                </a:lnTo>
                <a:lnTo>
                  <a:pt x="275450" y="616605"/>
                </a:lnTo>
                <a:lnTo>
                  <a:pt x="273799" y="609785"/>
                </a:lnTo>
                <a:lnTo>
                  <a:pt x="271204" y="597289"/>
                </a:lnTo>
                <a:lnTo>
                  <a:pt x="269346" y="584407"/>
                </a:lnTo>
                <a:lnTo>
                  <a:pt x="268228" y="571188"/>
                </a:lnTo>
                <a:lnTo>
                  <a:pt x="267855" y="557677"/>
                </a:lnTo>
                <a:lnTo>
                  <a:pt x="267880" y="550540"/>
                </a:lnTo>
                <a:lnTo>
                  <a:pt x="268109" y="544622"/>
                </a:lnTo>
                <a:lnTo>
                  <a:pt x="269138" y="531045"/>
                </a:lnTo>
                <a:lnTo>
                  <a:pt x="263905" y="524937"/>
                </a:lnTo>
                <a:lnTo>
                  <a:pt x="249847" y="523819"/>
                </a:lnTo>
                <a:close/>
              </a:path>
              <a:path w="991235" h="735964">
                <a:moveTo>
                  <a:pt x="875410" y="427515"/>
                </a:moveTo>
                <a:lnTo>
                  <a:pt x="864311" y="436087"/>
                </a:lnTo>
                <a:lnTo>
                  <a:pt x="863269" y="444063"/>
                </a:lnTo>
                <a:lnTo>
                  <a:pt x="867562" y="449626"/>
                </a:lnTo>
                <a:lnTo>
                  <a:pt x="873366" y="457253"/>
                </a:lnTo>
                <a:lnTo>
                  <a:pt x="899306" y="498460"/>
                </a:lnTo>
                <a:lnTo>
                  <a:pt x="907707" y="516656"/>
                </a:lnTo>
                <a:lnTo>
                  <a:pt x="912329" y="519437"/>
                </a:lnTo>
                <a:lnTo>
                  <a:pt x="918921" y="519437"/>
                </a:lnTo>
                <a:lnTo>
                  <a:pt x="920686" y="519069"/>
                </a:lnTo>
                <a:lnTo>
                  <a:pt x="922388" y="518320"/>
                </a:lnTo>
                <a:lnTo>
                  <a:pt x="928776" y="515424"/>
                </a:lnTo>
                <a:lnTo>
                  <a:pt x="931633" y="507919"/>
                </a:lnTo>
                <a:lnTo>
                  <a:pt x="928751" y="501518"/>
                </a:lnTo>
                <a:lnTo>
                  <a:pt x="911415" y="466555"/>
                </a:lnTo>
                <a:lnTo>
                  <a:pt x="887679" y="434119"/>
                </a:lnTo>
                <a:lnTo>
                  <a:pt x="883386" y="428556"/>
                </a:lnTo>
                <a:lnTo>
                  <a:pt x="875410" y="427515"/>
                </a:lnTo>
                <a:close/>
              </a:path>
              <a:path w="991235" h="735964">
                <a:moveTo>
                  <a:pt x="745655" y="398254"/>
                </a:moveTo>
                <a:lnTo>
                  <a:pt x="738543" y="398546"/>
                </a:lnTo>
                <a:lnTo>
                  <a:pt x="731532" y="398978"/>
                </a:lnTo>
                <a:lnTo>
                  <a:pt x="726211" y="405010"/>
                </a:lnTo>
                <a:lnTo>
                  <a:pt x="727138" y="419984"/>
                </a:lnTo>
                <a:lnTo>
                  <a:pt x="727392" y="428112"/>
                </a:lnTo>
                <a:lnTo>
                  <a:pt x="725804" y="473297"/>
                </a:lnTo>
                <a:lnTo>
                  <a:pt x="723811" y="492856"/>
                </a:lnTo>
                <a:lnTo>
                  <a:pt x="728840" y="499130"/>
                </a:lnTo>
                <a:lnTo>
                  <a:pt x="736282" y="499956"/>
                </a:lnTo>
                <a:lnTo>
                  <a:pt x="737222" y="499981"/>
                </a:lnTo>
                <a:lnTo>
                  <a:pt x="743610" y="499981"/>
                </a:lnTo>
                <a:lnTo>
                  <a:pt x="752040" y="462226"/>
                </a:lnTo>
                <a:lnTo>
                  <a:pt x="752779" y="436443"/>
                </a:lnTo>
                <a:lnTo>
                  <a:pt x="752698" y="428112"/>
                </a:lnTo>
                <a:lnTo>
                  <a:pt x="752590" y="423311"/>
                </a:lnTo>
                <a:lnTo>
                  <a:pt x="752342" y="416848"/>
                </a:lnTo>
                <a:lnTo>
                  <a:pt x="751992" y="410446"/>
                </a:lnTo>
                <a:lnTo>
                  <a:pt x="751573" y="403448"/>
                </a:lnTo>
                <a:lnTo>
                  <a:pt x="745655" y="398254"/>
                </a:lnTo>
                <a:close/>
              </a:path>
              <a:path w="991235" h="735964">
                <a:moveTo>
                  <a:pt x="303758" y="379141"/>
                </a:moveTo>
                <a:lnTo>
                  <a:pt x="273726" y="421987"/>
                </a:lnTo>
                <a:lnTo>
                  <a:pt x="259194" y="458617"/>
                </a:lnTo>
                <a:lnTo>
                  <a:pt x="256971" y="465272"/>
                </a:lnTo>
                <a:lnTo>
                  <a:pt x="260565" y="472473"/>
                </a:lnTo>
                <a:lnTo>
                  <a:pt x="267220" y="474670"/>
                </a:lnTo>
                <a:lnTo>
                  <a:pt x="268554" y="475127"/>
                </a:lnTo>
                <a:lnTo>
                  <a:pt x="269913" y="475330"/>
                </a:lnTo>
                <a:lnTo>
                  <a:pt x="276555" y="475330"/>
                </a:lnTo>
                <a:lnTo>
                  <a:pt x="281508" y="471965"/>
                </a:lnTo>
                <a:lnTo>
                  <a:pt x="283286" y="466656"/>
                </a:lnTo>
                <a:lnTo>
                  <a:pt x="289551" y="449480"/>
                </a:lnTo>
                <a:lnTo>
                  <a:pt x="296784" y="432641"/>
                </a:lnTo>
                <a:lnTo>
                  <a:pt x="304958" y="416195"/>
                </a:lnTo>
                <a:lnTo>
                  <a:pt x="314045" y="400197"/>
                </a:lnTo>
                <a:lnTo>
                  <a:pt x="317677" y="394190"/>
                </a:lnTo>
                <a:lnTo>
                  <a:pt x="315760" y="386392"/>
                </a:lnTo>
                <a:lnTo>
                  <a:pt x="303758" y="379141"/>
                </a:lnTo>
                <a:close/>
              </a:path>
              <a:path w="991235" h="735964">
                <a:moveTo>
                  <a:pt x="773366" y="319120"/>
                </a:moveTo>
                <a:lnTo>
                  <a:pt x="765390" y="320149"/>
                </a:lnTo>
                <a:lnTo>
                  <a:pt x="756843" y="331300"/>
                </a:lnTo>
                <a:lnTo>
                  <a:pt x="757910" y="339263"/>
                </a:lnTo>
                <a:lnTo>
                  <a:pt x="763473" y="343530"/>
                </a:lnTo>
                <a:lnTo>
                  <a:pt x="777519" y="354733"/>
                </a:lnTo>
                <a:lnTo>
                  <a:pt x="791454" y="366749"/>
                </a:lnTo>
                <a:lnTo>
                  <a:pt x="805231" y="379531"/>
                </a:lnTo>
                <a:lnTo>
                  <a:pt x="818807" y="393034"/>
                </a:lnTo>
                <a:lnTo>
                  <a:pt x="821283" y="395600"/>
                </a:lnTo>
                <a:lnTo>
                  <a:pt x="824598" y="396882"/>
                </a:lnTo>
                <a:lnTo>
                  <a:pt x="831100" y="396882"/>
                </a:lnTo>
                <a:lnTo>
                  <a:pt x="834288" y="395701"/>
                </a:lnTo>
                <a:lnTo>
                  <a:pt x="841794" y="388412"/>
                </a:lnTo>
                <a:lnTo>
                  <a:pt x="841908" y="380385"/>
                </a:lnTo>
                <a:lnTo>
                  <a:pt x="837018" y="375343"/>
                </a:lnTo>
                <a:lnTo>
                  <a:pt x="822789" y="361185"/>
                </a:lnTo>
                <a:lnTo>
                  <a:pt x="808329" y="347772"/>
                </a:lnTo>
                <a:lnTo>
                  <a:pt x="793688" y="335149"/>
                </a:lnTo>
                <a:lnTo>
                  <a:pt x="778916" y="323362"/>
                </a:lnTo>
                <a:lnTo>
                  <a:pt x="773366" y="319120"/>
                </a:lnTo>
                <a:close/>
              </a:path>
              <a:path w="991235" h="735964">
                <a:moveTo>
                  <a:pt x="631901" y="252306"/>
                </a:moveTo>
                <a:lnTo>
                  <a:pt x="624992" y="256509"/>
                </a:lnTo>
                <a:lnTo>
                  <a:pt x="621639" y="270136"/>
                </a:lnTo>
                <a:lnTo>
                  <a:pt x="625805" y="277007"/>
                </a:lnTo>
                <a:lnTo>
                  <a:pt x="632612" y="278684"/>
                </a:lnTo>
                <a:lnTo>
                  <a:pt x="649957" y="283490"/>
                </a:lnTo>
                <a:lnTo>
                  <a:pt x="667207" y="289359"/>
                </a:lnTo>
                <a:lnTo>
                  <a:pt x="684304" y="296270"/>
                </a:lnTo>
                <a:lnTo>
                  <a:pt x="702094" y="304617"/>
                </a:lnTo>
                <a:lnTo>
                  <a:pt x="702551" y="304769"/>
                </a:lnTo>
                <a:lnTo>
                  <a:pt x="716254" y="345447"/>
                </a:lnTo>
                <a:lnTo>
                  <a:pt x="721360" y="349105"/>
                </a:lnTo>
                <a:lnTo>
                  <a:pt x="728040" y="349105"/>
                </a:lnTo>
                <a:lnTo>
                  <a:pt x="729195" y="348953"/>
                </a:lnTo>
                <a:lnTo>
                  <a:pt x="737095" y="346730"/>
                </a:lnTo>
                <a:lnTo>
                  <a:pt x="741032" y="339720"/>
                </a:lnTo>
                <a:lnTo>
                  <a:pt x="739140" y="332963"/>
                </a:lnTo>
                <a:lnTo>
                  <a:pt x="733224" y="314036"/>
                </a:lnTo>
                <a:lnTo>
                  <a:pt x="726222" y="295546"/>
                </a:lnTo>
                <a:lnTo>
                  <a:pt x="718160" y="277556"/>
                </a:lnTo>
                <a:lnTo>
                  <a:pt x="713837" y="269273"/>
                </a:lnTo>
                <a:lnTo>
                  <a:pt x="685634" y="269273"/>
                </a:lnTo>
                <a:lnTo>
                  <a:pt x="673978" y="264788"/>
                </a:lnTo>
                <a:lnTo>
                  <a:pt x="662258" y="260746"/>
                </a:lnTo>
                <a:lnTo>
                  <a:pt x="650489" y="257155"/>
                </a:lnTo>
                <a:lnTo>
                  <a:pt x="638632" y="254007"/>
                </a:lnTo>
                <a:lnTo>
                  <a:pt x="631901" y="252306"/>
                </a:lnTo>
                <a:close/>
              </a:path>
              <a:path w="991235" h="735964">
                <a:moveTo>
                  <a:pt x="697890" y="251823"/>
                </a:moveTo>
                <a:lnTo>
                  <a:pt x="686714" y="258110"/>
                </a:lnTo>
                <a:lnTo>
                  <a:pt x="684352" y="263901"/>
                </a:lnTo>
                <a:lnTo>
                  <a:pt x="685634" y="269273"/>
                </a:lnTo>
                <a:lnTo>
                  <a:pt x="713837" y="269273"/>
                </a:lnTo>
                <a:lnTo>
                  <a:pt x="709066" y="260129"/>
                </a:lnTo>
                <a:lnTo>
                  <a:pt x="705650" y="254007"/>
                </a:lnTo>
                <a:lnTo>
                  <a:pt x="697890" y="251823"/>
                </a:lnTo>
                <a:close/>
              </a:path>
              <a:path w="991235" h="735964">
                <a:moveTo>
                  <a:pt x="413816" y="277172"/>
                </a:moveTo>
                <a:lnTo>
                  <a:pt x="368430" y="301750"/>
                </a:lnTo>
                <a:lnTo>
                  <a:pt x="335699" y="329560"/>
                </a:lnTo>
                <a:lnTo>
                  <a:pt x="335775" y="337599"/>
                </a:lnTo>
                <a:lnTo>
                  <a:pt x="343255" y="344939"/>
                </a:lnTo>
                <a:lnTo>
                  <a:pt x="346468" y="346146"/>
                </a:lnTo>
                <a:lnTo>
                  <a:pt x="352971" y="346146"/>
                </a:lnTo>
                <a:lnTo>
                  <a:pt x="356260" y="344889"/>
                </a:lnTo>
                <a:lnTo>
                  <a:pt x="362508" y="338513"/>
                </a:lnTo>
                <a:lnTo>
                  <a:pt x="366369" y="334779"/>
                </a:lnTo>
                <a:lnTo>
                  <a:pt x="418414" y="303106"/>
                </a:lnTo>
                <a:lnTo>
                  <a:pt x="424738" y="300083"/>
                </a:lnTo>
                <a:lnTo>
                  <a:pt x="427431" y="292514"/>
                </a:lnTo>
                <a:lnTo>
                  <a:pt x="421411" y="279839"/>
                </a:lnTo>
                <a:lnTo>
                  <a:pt x="413816" y="277172"/>
                </a:lnTo>
                <a:close/>
              </a:path>
              <a:path w="991235" h="735964">
                <a:moveTo>
                  <a:pt x="567182" y="244533"/>
                </a:moveTo>
                <a:lnTo>
                  <a:pt x="560158" y="244533"/>
                </a:lnTo>
                <a:lnTo>
                  <a:pt x="540601" y="245152"/>
                </a:lnTo>
                <a:lnTo>
                  <a:pt x="501333" y="249855"/>
                </a:lnTo>
                <a:lnTo>
                  <a:pt x="470712" y="262389"/>
                </a:lnTo>
                <a:lnTo>
                  <a:pt x="473722" y="275051"/>
                </a:lnTo>
                <a:lnTo>
                  <a:pt x="478929" y="278976"/>
                </a:lnTo>
                <a:lnTo>
                  <a:pt x="485647" y="278976"/>
                </a:lnTo>
                <a:lnTo>
                  <a:pt x="486638" y="278861"/>
                </a:lnTo>
                <a:lnTo>
                  <a:pt x="487629" y="278633"/>
                </a:lnTo>
                <a:lnTo>
                  <a:pt x="505763" y="274864"/>
                </a:lnTo>
                <a:lnTo>
                  <a:pt x="523948" y="272154"/>
                </a:lnTo>
                <a:lnTo>
                  <a:pt x="542118" y="270509"/>
                </a:lnTo>
                <a:lnTo>
                  <a:pt x="560209" y="269933"/>
                </a:lnTo>
                <a:lnTo>
                  <a:pt x="567220" y="269921"/>
                </a:lnTo>
                <a:lnTo>
                  <a:pt x="572896" y="264231"/>
                </a:lnTo>
                <a:lnTo>
                  <a:pt x="572871" y="250210"/>
                </a:lnTo>
                <a:lnTo>
                  <a:pt x="567182" y="244533"/>
                </a:lnTo>
                <a:close/>
              </a:path>
              <a:path w="991235" h="735964">
                <a:moveTo>
                  <a:pt x="598843" y="139771"/>
                </a:moveTo>
                <a:lnTo>
                  <a:pt x="590892" y="140952"/>
                </a:lnTo>
                <a:lnTo>
                  <a:pt x="586701" y="146553"/>
                </a:lnTo>
                <a:lnTo>
                  <a:pt x="582523" y="152192"/>
                </a:lnTo>
                <a:lnTo>
                  <a:pt x="583704" y="160154"/>
                </a:lnTo>
                <a:lnTo>
                  <a:pt x="589330" y="164333"/>
                </a:lnTo>
                <a:lnTo>
                  <a:pt x="604262" y="175955"/>
                </a:lnTo>
                <a:lnTo>
                  <a:pt x="618394" y="188048"/>
                </a:lnTo>
                <a:lnTo>
                  <a:pt x="631678" y="200568"/>
                </a:lnTo>
                <a:lnTo>
                  <a:pt x="644067" y="213469"/>
                </a:lnTo>
                <a:lnTo>
                  <a:pt x="646569" y="216225"/>
                </a:lnTo>
                <a:lnTo>
                  <a:pt x="649998" y="217609"/>
                </a:lnTo>
                <a:lnTo>
                  <a:pt x="656501" y="217609"/>
                </a:lnTo>
                <a:lnTo>
                  <a:pt x="659561" y="216517"/>
                </a:lnTo>
                <a:lnTo>
                  <a:pt x="667181" y="209570"/>
                </a:lnTo>
                <a:lnTo>
                  <a:pt x="667550" y="201544"/>
                </a:lnTo>
                <a:lnTo>
                  <a:pt x="662825" y="196349"/>
                </a:lnTo>
                <a:lnTo>
                  <a:pt x="649594" y="182572"/>
                </a:lnTo>
                <a:lnTo>
                  <a:pt x="635425" y="169214"/>
                </a:lnTo>
                <a:lnTo>
                  <a:pt x="620370" y="156321"/>
                </a:lnTo>
                <a:lnTo>
                  <a:pt x="604481" y="143937"/>
                </a:lnTo>
                <a:lnTo>
                  <a:pt x="598843" y="139771"/>
                </a:lnTo>
                <a:close/>
              </a:path>
              <a:path w="991235" h="735964">
                <a:moveTo>
                  <a:pt x="461098" y="67813"/>
                </a:moveTo>
                <a:lnTo>
                  <a:pt x="453720" y="71039"/>
                </a:lnTo>
                <a:lnTo>
                  <a:pt x="448640" y="84120"/>
                </a:lnTo>
                <a:lnTo>
                  <a:pt x="451878" y="91486"/>
                </a:lnTo>
                <a:lnTo>
                  <a:pt x="458431" y="94026"/>
                </a:lnTo>
                <a:lnTo>
                  <a:pt x="476293" y="101236"/>
                </a:lnTo>
                <a:lnTo>
                  <a:pt x="493622" y="108808"/>
                </a:lnTo>
                <a:lnTo>
                  <a:pt x="510358" y="116714"/>
                </a:lnTo>
                <a:lnTo>
                  <a:pt x="526440" y="124925"/>
                </a:lnTo>
                <a:lnTo>
                  <a:pt x="528345" y="125928"/>
                </a:lnTo>
                <a:lnTo>
                  <a:pt x="530377" y="126411"/>
                </a:lnTo>
                <a:lnTo>
                  <a:pt x="536943" y="126411"/>
                </a:lnTo>
                <a:lnTo>
                  <a:pt x="541337" y="123947"/>
                </a:lnTo>
                <a:lnTo>
                  <a:pt x="546900" y="113457"/>
                </a:lnTo>
                <a:lnTo>
                  <a:pt x="544550" y="105773"/>
                </a:lnTo>
                <a:lnTo>
                  <a:pt x="504183" y="85710"/>
                </a:lnTo>
                <a:lnTo>
                  <a:pt x="467613" y="70327"/>
                </a:lnTo>
                <a:lnTo>
                  <a:pt x="461098" y="67813"/>
                </a:lnTo>
                <a:close/>
              </a:path>
              <a:path w="991235" h="735964">
                <a:moveTo>
                  <a:pt x="312292" y="26068"/>
                </a:moveTo>
                <a:lnTo>
                  <a:pt x="305625" y="30437"/>
                </a:lnTo>
                <a:lnTo>
                  <a:pt x="302767" y="44165"/>
                </a:lnTo>
                <a:lnTo>
                  <a:pt x="307187" y="50884"/>
                </a:lnTo>
                <a:lnTo>
                  <a:pt x="332826" y="56372"/>
                </a:lnTo>
                <a:lnTo>
                  <a:pt x="351312" y="60712"/>
                </a:lnTo>
                <a:lnTo>
                  <a:pt x="369452" y="65326"/>
                </a:lnTo>
                <a:lnTo>
                  <a:pt x="388353" y="70518"/>
                </a:lnTo>
                <a:lnTo>
                  <a:pt x="389521" y="70683"/>
                </a:lnTo>
                <a:lnTo>
                  <a:pt x="396201" y="70683"/>
                </a:lnTo>
                <a:lnTo>
                  <a:pt x="401294" y="67051"/>
                </a:lnTo>
                <a:lnTo>
                  <a:pt x="404812" y="54719"/>
                </a:lnTo>
                <a:lnTo>
                  <a:pt x="400900" y="47683"/>
                </a:lnTo>
                <a:lnTo>
                  <a:pt x="375973" y="40773"/>
                </a:lnTo>
                <a:lnTo>
                  <a:pt x="357374" y="36041"/>
                </a:lnTo>
                <a:lnTo>
                  <a:pt x="338428" y="31589"/>
                </a:lnTo>
                <a:lnTo>
                  <a:pt x="319201" y="27439"/>
                </a:lnTo>
                <a:lnTo>
                  <a:pt x="312292" y="26068"/>
                </a:lnTo>
                <a:close/>
              </a:path>
              <a:path w="991235" h="735964">
                <a:moveTo>
                  <a:pt x="159689" y="4808"/>
                </a:moveTo>
                <a:lnTo>
                  <a:pt x="153555" y="10040"/>
                </a:lnTo>
                <a:lnTo>
                  <a:pt x="152336" y="24023"/>
                </a:lnTo>
                <a:lnTo>
                  <a:pt x="157518" y="30170"/>
                </a:lnTo>
                <a:lnTo>
                  <a:pt x="183556" y="32571"/>
                </a:lnTo>
                <a:lnTo>
                  <a:pt x="202476" y="34607"/>
                </a:lnTo>
                <a:lnTo>
                  <a:pt x="221195" y="36879"/>
                </a:lnTo>
                <a:lnTo>
                  <a:pt x="240258" y="39466"/>
                </a:lnTo>
                <a:lnTo>
                  <a:pt x="240868" y="39504"/>
                </a:lnTo>
                <a:lnTo>
                  <a:pt x="247675" y="39504"/>
                </a:lnTo>
                <a:lnTo>
                  <a:pt x="253110" y="34932"/>
                </a:lnTo>
                <a:lnTo>
                  <a:pt x="255003" y="21648"/>
                </a:lnTo>
                <a:lnTo>
                  <a:pt x="250177" y="15222"/>
                </a:lnTo>
                <a:lnTo>
                  <a:pt x="224444" y="11682"/>
                </a:lnTo>
                <a:lnTo>
                  <a:pt x="205376" y="9371"/>
                </a:lnTo>
                <a:lnTo>
                  <a:pt x="186105" y="7302"/>
                </a:lnTo>
                <a:lnTo>
                  <a:pt x="159689" y="4808"/>
                </a:lnTo>
                <a:close/>
              </a:path>
              <a:path w="991235" h="735964">
                <a:moveTo>
                  <a:pt x="33247" y="0"/>
                </a:moveTo>
                <a:lnTo>
                  <a:pt x="17824" y="272"/>
                </a:lnTo>
                <a:lnTo>
                  <a:pt x="12433" y="452"/>
                </a:lnTo>
                <a:lnTo>
                  <a:pt x="5435" y="757"/>
                </a:lnTo>
                <a:lnTo>
                  <a:pt x="0" y="6688"/>
                </a:lnTo>
                <a:lnTo>
                  <a:pt x="622" y="20708"/>
                </a:lnTo>
                <a:lnTo>
                  <a:pt x="6489" y="26322"/>
                </a:lnTo>
                <a:lnTo>
                  <a:pt x="13550" y="25827"/>
                </a:lnTo>
                <a:lnTo>
                  <a:pt x="18957" y="25646"/>
                </a:lnTo>
                <a:lnTo>
                  <a:pt x="34056" y="25393"/>
                </a:lnTo>
                <a:lnTo>
                  <a:pt x="96986" y="25393"/>
                </a:lnTo>
                <a:lnTo>
                  <a:pt x="101790" y="20785"/>
                </a:lnTo>
                <a:lnTo>
                  <a:pt x="102285" y="6904"/>
                </a:lnTo>
                <a:lnTo>
                  <a:pt x="96786" y="1023"/>
                </a:lnTo>
                <a:lnTo>
                  <a:pt x="57601" y="39"/>
                </a:lnTo>
                <a:lnTo>
                  <a:pt x="33247" y="0"/>
                </a:lnTo>
                <a:close/>
              </a:path>
              <a:path w="991235" h="735964">
                <a:moveTo>
                  <a:pt x="96986" y="25393"/>
                </a:moveTo>
                <a:lnTo>
                  <a:pt x="34056" y="25393"/>
                </a:lnTo>
                <a:lnTo>
                  <a:pt x="57740" y="25443"/>
                </a:lnTo>
                <a:lnTo>
                  <a:pt x="89344" y="26182"/>
                </a:lnTo>
                <a:lnTo>
                  <a:pt x="96164" y="26182"/>
                </a:lnTo>
                <a:lnTo>
                  <a:pt x="96986" y="25393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3228" y="1338413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2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54266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60232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2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21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21" y="198551"/>
                </a:lnTo>
                <a:lnTo>
                  <a:pt x="364058" y="139700"/>
                </a:lnTo>
                <a:lnTo>
                  <a:pt x="389453" y="139700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3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9080" y="98578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39"/>
                </a:ln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4"/>
                </a:lnTo>
                <a:lnTo>
                  <a:pt x="260906" y="340516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7" y="83224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369347" y="83224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794888"/>
            <a:ext cx="477520" cy="208279"/>
          </a:xfrm>
          <a:custGeom>
            <a:avLst/>
            <a:gdLst/>
            <a:ahLst/>
            <a:cxnLst/>
            <a:rect l="l" t="t" r="r" b="b"/>
            <a:pathLst>
              <a:path w="477520" h="208280">
                <a:moveTo>
                  <a:pt x="310409" y="38177"/>
                </a:moveTo>
                <a:lnTo>
                  <a:pt x="119841" y="38177"/>
                </a:lnTo>
                <a:lnTo>
                  <a:pt x="167349" y="38642"/>
                </a:lnTo>
                <a:lnTo>
                  <a:pt x="213885" y="45202"/>
                </a:lnTo>
                <a:lnTo>
                  <a:pt x="258907" y="57628"/>
                </a:lnTo>
                <a:lnTo>
                  <a:pt x="301876" y="75692"/>
                </a:lnTo>
                <a:lnTo>
                  <a:pt x="342252" y="99168"/>
                </a:lnTo>
                <a:lnTo>
                  <a:pt x="379493" y="127828"/>
                </a:lnTo>
                <a:lnTo>
                  <a:pt x="413059" y="161443"/>
                </a:lnTo>
                <a:lnTo>
                  <a:pt x="442410" y="199786"/>
                </a:lnTo>
                <a:lnTo>
                  <a:pt x="447758" y="205128"/>
                </a:lnTo>
                <a:lnTo>
                  <a:pt x="454509" y="207901"/>
                </a:lnTo>
                <a:lnTo>
                  <a:pt x="461815" y="207941"/>
                </a:lnTo>
                <a:lnTo>
                  <a:pt x="468826" y="205082"/>
                </a:lnTo>
                <a:lnTo>
                  <a:pt x="474165" y="199728"/>
                </a:lnTo>
                <a:lnTo>
                  <a:pt x="476942" y="192974"/>
                </a:lnTo>
                <a:lnTo>
                  <a:pt x="476985" y="185671"/>
                </a:lnTo>
                <a:lnTo>
                  <a:pt x="474122" y="178666"/>
                </a:lnTo>
                <a:lnTo>
                  <a:pt x="445158" y="140310"/>
                </a:lnTo>
                <a:lnTo>
                  <a:pt x="412370" y="106165"/>
                </a:lnTo>
                <a:lnTo>
                  <a:pt x="376194" y="76415"/>
                </a:lnTo>
                <a:lnTo>
                  <a:pt x="337068" y="51244"/>
                </a:lnTo>
                <a:lnTo>
                  <a:pt x="310409" y="38177"/>
                </a:lnTo>
                <a:close/>
              </a:path>
              <a:path w="477520" h="208280">
                <a:moveTo>
                  <a:pt x="159789" y="0"/>
                </a:moveTo>
                <a:lnTo>
                  <a:pt x="112460" y="465"/>
                </a:lnTo>
                <a:lnTo>
                  <a:pt x="64801" y="6606"/>
                </a:lnTo>
                <a:lnTo>
                  <a:pt x="15671" y="19172"/>
                </a:lnTo>
                <a:lnTo>
                  <a:pt x="0" y="25358"/>
                </a:lnTo>
                <a:lnTo>
                  <a:pt x="0" y="66483"/>
                </a:lnTo>
                <a:lnTo>
                  <a:pt x="22632" y="57002"/>
                </a:lnTo>
                <a:lnTo>
                  <a:pt x="71901" y="44033"/>
                </a:lnTo>
                <a:lnTo>
                  <a:pt x="119841" y="38177"/>
                </a:lnTo>
                <a:lnTo>
                  <a:pt x="310409" y="38177"/>
                </a:lnTo>
                <a:lnTo>
                  <a:pt x="295427" y="30833"/>
                </a:lnTo>
                <a:lnTo>
                  <a:pt x="251709" y="15367"/>
                </a:lnTo>
                <a:lnTo>
                  <a:pt x="206351" y="5028"/>
                </a:lnTo>
                <a:lnTo>
                  <a:pt x="159789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976238"/>
            <a:ext cx="324485" cy="95250"/>
          </a:xfrm>
          <a:custGeom>
            <a:avLst/>
            <a:gdLst/>
            <a:ahLst/>
            <a:cxnLst/>
            <a:rect l="l" t="t" r="r" b="b"/>
            <a:pathLst>
              <a:path w="324485" h="95250">
                <a:moveTo>
                  <a:pt x="138244" y="0"/>
                </a:moveTo>
                <a:lnTo>
                  <a:pt x="91080" y="5882"/>
                </a:lnTo>
                <a:lnTo>
                  <a:pt x="45821" y="20376"/>
                </a:lnTo>
                <a:lnTo>
                  <a:pt x="4177" y="42791"/>
                </a:lnTo>
                <a:lnTo>
                  <a:pt x="0" y="46123"/>
                </a:lnTo>
                <a:lnTo>
                  <a:pt x="0" y="95218"/>
                </a:lnTo>
                <a:lnTo>
                  <a:pt x="8375" y="86845"/>
                </a:lnTo>
                <a:lnTo>
                  <a:pt x="51302" y="59729"/>
                </a:lnTo>
                <a:lnTo>
                  <a:pt x="99284" y="43093"/>
                </a:lnTo>
                <a:lnTo>
                  <a:pt x="149829" y="38021"/>
                </a:lnTo>
                <a:lnTo>
                  <a:pt x="282602" y="38021"/>
                </a:lnTo>
                <a:lnTo>
                  <a:pt x="275960" y="33601"/>
                </a:lnTo>
                <a:lnTo>
                  <a:pt x="231697" y="14105"/>
                </a:lnTo>
                <a:lnTo>
                  <a:pt x="185454" y="2823"/>
                </a:lnTo>
                <a:lnTo>
                  <a:pt x="138244" y="0"/>
                </a:lnTo>
                <a:close/>
              </a:path>
              <a:path w="324485" h="95250">
                <a:moveTo>
                  <a:pt x="282602" y="38021"/>
                </a:moveTo>
                <a:lnTo>
                  <a:pt x="149829" y="38021"/>
                </a:lnTo>
                <a:lnTo>
                  <a:pt x="200183" y="44569"/>
                </a:lnTo>
                <a:lnTo>
                  <a:pt x="248646" y="62324"/>
                </a:lnTo>
                <a:lnTo>
                  <a:pt x="293518" y="90870"/>
                </a:lnTo>
                <a:lnTo>
                  <a:pt x="300257" y="94325"/>
                </a:lnTo>
                <a:lnTo>
                  <a:pt x="307537" y="94904"/>
                </a:lnTo>
                <a:lnTo>
                  <a:pt x="314501" y="92705"/>
                </a:lnTo>
                <a:lnTo>
                  <a:pt x="320290" y="87822"/>
                </a:lnTo>
                <a:lnTo>
                  <a:pt x="323730" y="81089"/>
                </a:lnTo>
                <a:lnTo>
                  <a:pt x="324303" y="73810"/>
                </a:lnTo>
                <a:lnTo>
                  <a:pt x="322104" y="66847"/>
                </a:lnTo>
                <a:lnTo>
                  <a:pt x="317229" y="61064"/>
                </a:lnTo>
                <a:lnTo>
                  <a:pt x="282602" y="38021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473" y="2766393"/>
            <a:ext cx="4367986" cy="3634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03993" y="6054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7773" y="2138288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2" y="38647"/>
                </a:lnTo>
                <a:lnTo>
                  <a:pt x="471615" y="45206"/>
                </a:lnTo>
                <a:lnTo>
                  <a:pt x="516640" y="57632"/>
                </a:lnTo>
                <a:lnTo>
                  <a:pt x="559615" y="75698"/>
                </a:lnTo>
                <a:lnTo>
                  <a:pt x="599997" y="99175"/>
                </a:lnTo>
                <a:lnTo>
                  <a:pt x="637246" y="127836"/>
                </a:lnTo>
                <a:lnTo>
                  <a:pt x="670819" y="161452"/>
                </a:lnTo>
                <a:lnTo>
                  <a:pt x="700176" y="199796"/>
                </a:lnTo>
                <a:lnTo>
                  <a:pt x="705528" y="205136"/>
                </a:lnTo>
                <a:lnTo>
                  <a:pt x="712287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2645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9"/>
                </a:lnTo>
                <a:lnTo>
                  <a:pt x="375467" y="38009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7" y="38009"/>
                </a:moveTo>
                <a:lnTo>
                  <a:pt x="242698" y="38009"/>
                </a:lnTo>
                <a:lnTo>
                  <a:pt x="293047" y="44560"/>
                </a:lnTo>
                <a:lnTo>
                  <a:pt x="341517" y="62325"/>
                </a:lnTo>
                <a:lnTo>
                  <a:pt x="386400" y="90882"/>
                </a:lnTo>
                <a:lnTo>
                  <a:pt x="393143" y="94322"/>
                </a:lnTo>
                <a:lnTo>
                  <a:pt x="400422" y="94895"/>
                </a:lnTo>
                <a:lnTo>
                  <a:pt x="407379" y="92697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7" y="38009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78760" y="3015250"/>
            <a:ext cx="693420" cy="134302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39" y="1233628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39" y="1262823"/>
                </a:lnTo>
                <a:lnTo>
                  <a:pt x="693239" y="1233628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39" y="585414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39" y="629988"/>
                </a:lnTo>
                <a:lnTo>
                  <a:pt x="693239" y="585414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39" y="300485"/>
                </a:lnTo>
                <a:lnTo>
                  <a:pt x="693239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39" y="254460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39" y="269295"/>
                </a:lnTo>
                <a:lnTo>
                  <a:pt x="693239" y="254460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778776"/>
            <a:ext cx="570865" cy="208279"/>
          </a:xfrm>
          <a:custGeom>
            <a:avLst/>
            <a:gdLst/>
            <a:ahLst/>
            <a:cxnLst/>
            <a:rect l="l" t="t" r="r" b="b"/>
            <a:pathLst>
              <a:path w="570865" h="208280">
                <a:moveTo>
                  <a:pt x="404227" y="38182"/>
                </a:moveTo>
                <a:lnTo>
                  <a:pt x="213628" y="38182"/>
                </a:lnTo>
                <a:lnTo>
                  <a:pt x="261131" y="38651"/>
                </a:lnTo>
                <a:lnTo>
                  <a:pt x="307665" y="45212"/>
                </a:lnTo>
                <a:lnTo>
                  <a:pt x="352689" y="57637"/>
                </a:lnTo>
                <a:lnTo>
                  <a:pt x="395661" y="75699"/>
                </a:lnTo>
                <a:lnTo>
                  <a:pt x="436040" y="99173"/>
                </a:lnTo>
                <a:lnTo>
                  <a:pt x="473285" y="127829"/>
                </a:lnTo>
                <a:lnTo>
                  <a:pt x="506855" y="161442"/>
                </a:lnTo>
                <a:lnTo>
                  <a:pt x="536207" y="199785"/>
                </a:lnTo>
                <a:lnTo>
                  <a:pt x="541564" y="205127"/>
                </a:lnTo>
                <a:lnTo>
                  <a:pt x="548320" y="207900"/>
                </a:lnTo>
                <a:lnTo>
                  <a:pt x="555624" y="207939"/>
                </a:lnTo>
                <a:lnTo>
                  <a:pt x="562623" y="205081"/>
                </a:lnTo>
                <a:lnTo>
                  <a:pt x="567968" y="199726"/>
                </a:lnTo>
                <a:lnTo>
                  <a:pt x="570744" y="192973"/>
                </a:lnTo>
                <a:lnTo>
                  <a:pt x="570783" y="185669"/>
                </a:lnTo>
                <a:lnTo>
                  <a:pt x="567919" y="178665"/>
                </a:lnTo>
                <a:lnTo>
                  <a:pt x="538957" y="140311"/>
                </a:lnTo>
                <a:lnTo>
                  <a:pt x="506172" y="106169"/>
                </a:lnTo>
                <a:lnTo>
                  <a:pt x="469910" y="76361"/>
                </a:lnTo>
                <a:lnTo>
                  <a:pt x="430879" y="51248"/>
                </a:lnTo>
                <a:lnTo>
                  <a:pt x="404227" y="38182"/>
                </a:lnTo>
                <a:close/>
              </a:path>
              <a:path w="570865" h="208280">
                <a:moveTo>
                  <a:pt x="253606" y="0"/>
                </a:moveTo>
                <a:lnTo>
                  <a:pt x="206270" y="464"/>
                </a:lnTo>
                <a:lnTo>
                  <a:pt x="158598" y="6605"/>
                </a:lnTo>
                <a:lnTo>
                  <a:pt x="109468" y="19170"/>
                </a:lnTo>
                <a:lnTo>
                  <a:pt x="63027" y="37502"/>
                </a:lnTo>
                <a:lnTo>
                  <a:pt x="19672" y="61187"/>
                </a:lnTo>
                <a:lnTo>
                  <a:pt x="0" y="75310"/>
                </a:lnTo>
                <a:lnTo>
                  <a:pt x="0" y="123428"/>
                </a:lnTo>
                <a:lnTo>
                  <a:pt x="27548" y="101600"/>
                </a:lnTo>
                <a:lnTo>
                  <a:pt x="70215" y="76361"/>
                </a:lnTo>
                <a:lnTo>
                  <a:pt x="116429" y="57001"/>
                </a:lnTo>
                <a:lnTo>
                  <a:pt x="165698" y="44032"/>
                </a:lnTo>
                <a:lnTo>
                  <a:pt x="213628" y="38182"/>
                </a:lnTo>
                <a:lnTo>
                  <a:pt x="404227" y="38182"/>
                </a:lnTo>
                <a:lnTo>
                  <a:pt x="389243" y="30837"/>
                </a:lnTo>
                <a:lnTo>
                  <a:pt x="345528" y="15369"/>
                </a:lnTo>
                <a:lnTo>
                  <a:pt x="300170" y="5029"/>
                </a:lnTo>
                <a:lnTo>
                  <a:pt x="25360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6" y="296012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25" y="0"/>
                </a:moveTo>
                <a:lnTo>
                  <a:pt x="183974" y="5887"/>
                </a:lnTo>
                <a:lnTo>
                  <a:pt x="138709" y="20381"/>
                </a:lnTo>
                <a:lnTo>
                  <a:pt x="97061" y="42796"/>
                </a:lnTo>
                <a:lnTo>
                  <a:pt x="59846" y="72479"/>
                </a:lnTo>
                <a:lnTo>
                  <a:pt x="27882" y="108780"/>
                </a:lnTo>
                <a:lnTo>
                  <a:pt x="1983" y="151048"/>
                </a:lnTo>
                <a:lnTo>
                  <a:pt x="0" y="158345"/>
                </a:lnTo>
                <a:lnTo>
                  <a:pt x="934" y="165588"/>
                </a:lnTo>
                <a:lnTo>
                  <a:pt x="4514" y="171952"/>
                </a:lnTo>
                <a:lnTo>
                  <a:pt x="10467" y="176613"/>
                </a:lnTo>
                <a:lnTo>
                  <a:pt x="13210" y="177997"/>
                </a:lnTo>
                <a:lnTo>
                  <a:pt x="16118" y="178645"/>
                </a:lnTo>
                <a:lnTo>
                  <a:pt x="25974" y="178645"/>
                </a:lnTo>
                <a:lnTo>
                  <a:pt x="32705" y="174797"/>
                </a:lnTo>
                <a:lnTo>
                  <a:pt x="36045" y="168130"/>
                </a:lnTo>
                <a:lnTo>
                  <a:pt x="64761" y="123347"/>
                </a:lnTo>
                <a:lnTo>
                  <a:pt x="101267" y="86850"/>
                </a:lnTo>
                <a:lnTo>
                  <a:pt x="144196" y="59734"/>
                </a:lnTo>
                <a:lnTo>
                  <a:pt x="192178" y="43098"/>
                </a:lnTo>
                <a:lnTo>
                  <a:pt x="242708" y="38010"/>
                </a:lnTo>
                <a:lnTo>
                  <a:pt x="375468" y="38010"/>
                </a:lnTo>
                <a:lnTo>
                  <a:pt x="368836" y="33598"/>
                </a:lnTo>
                <a:lnTo>
                  <a:pt x="324571" y="14104"/>
                </a:lnTo>
                <a:lnTo>
                  <a:pt x="278329" y="2821"/>
                </a:lnTo>
                <a:lnTo>
                  <a:pt x="231125" y="0"/>
                </a:lnTo>
                <a:close/>
              </a:path>
              <a:path w="417195" h="179069">
                <a:moveTo>
                  <a:pt x="375468" y="38010"/>
                </a:moveTo>
                <a:lnTo>
                  <a:pt x="242708" y="38010"/>
                </a:lnTo>
                <a:lnTo>
                  <a:pt x="293056" y="44562"/>
                </a:lnTo>
                <a:lnTo>
                  <a:pt x="341520" y="62329"/>
                </a:lnTo>
                <a:lnTo>
                  <a:pt x="386400" y="90888"/>
                </a:lnTo>
                <a:lnTo>
                  <a:pt x="393138" y="94328"/>
                </a:lnTo>
                <a:lnTo>
                  <a:pt x="400419" y="94901"/>
                </a:lnTo>
                <a:lnTo>
                  <a:pt x="407383" y="92703"/>
                </a:lnTo>
                <a:lnTo>
                  <a:pt x="413171" y="87827"/>
                </a:lnTo>
                <a:lnTo>
                  <a:pt x="416611" y="81094"/>
                </a:lnTo>
                <a:lnTo>
                  <a:pt x="417184" y="73813"/>
                </a:lnTo>
                <a:lnTo>
                  <a:pt x="414986" y="66846"/>
                </a:lnTo>
                <a:lnTo>
                  <a:pt x="410110" y="61056"/>
                </a:lnTo>
                <a:lnTo>
                  <a:pt x="375468" y="3801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3448286"/>
            <a:ext cx="127635" cy="271145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7678" y="63620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84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81490" y="65012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08869" y="4100946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9531" y="2264347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-234" y="863600"/>
            <a:ext cx="45722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 smtClean="0">
                <a:latin typeface="Burbank Big Rg Bk" pitchFamily="50" charset="0"/>
              </a:rPr>
              <a:t>Gioco di Acchiapparella</a:t>
            </a:r>
            <a:endParaRPr dirty="0">
              <a:latin typeface="Burbank Big Rg Bk" pitchFamily="50" charset="0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body" idx="1"/>
          </p:nvPr>
        </p:nvSpPr>
        <p:spPr>
          <a:xfrm>
            <a:off x="1061500" y="1600200"/>
            <a:ext cx="2947241" cy="3067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20" dirty="0" smtClean="0"/>
              <a:t>Usa queste carte in questo ordine</a:t>
            </a:r>
            <a:r>
              <a:rPr spc="-20" dirty="0" smtClean="0"/>
              <a:t>:</a:t>
            </a:r>
            <a:endParaRPr spc="-20" dirty="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54635" indent="-241935">
              <a:lnSpc>
                <a:spcPct val="100000"/>
              </a:lnSpc>
              <a:buAutoNum type="arabicPeriod"/>
              <a:tabLst>
                <a:tab pos="255904" algn="l"/>
              </a:tabLst>
            </a:pPr>
            <a:r>
              <a:rPr lang="it-IT" sz="1800" b="1" spc="10" dirty="0" smtClean="0">
                <a:solidFill>
                  <a:srgbClr val="FFFFFF"/>
                </a:solidFill>
                <a:latin typeface="Source Sans Pro"/>
                <a:cs typeface="Source Sans Pro"/>
              </a:rPr>
              <a:t>Muovi a destra e sinistra</a:t>
            </a:r>
            <a:endParaRPr sz="1800" dirty="0">
              <a:latin typeface="Source Sans Pro"/>
              <a:cs typeface="Source Sans Pro"/>
            </a:endParaRPr>
          </a:p>
          <a:p>
            <a:pPr marL="254635" indent="-2419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55904" algn="l"/>
              </a:tabLst>
            </a:pPr>
            <a:r>
              <a:rPr lang="it-IT" sz="1800" b="1" spc="10" dirty="0" smtClean="0">
                <a:solidFill>
                  <a:srgbClr val="FFFFFF"/>
                </a:solidFill>
                <a:latin typeface="Source Sans Pro"/>
                <a:cs typeface="Source Sans Pro"/>
              </a:rPr>
              <a:t>Muovi su e giù</a:t>
            </a:r>
            <a:endParaRPr sz="1800" dirty="0">
              <a:latin typeface="Source Sans Pro"/>
              <a:cs typeface="Source Sans Pro"/>
            </a:endParaRPr>
          </a:p>
          <a:p>
            <a:pPr marL="254635" indent="-2419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55904" algn="l"/>
              </a:tabLst>
            </a:pPr>
            <a:r>
              <a:rPr lang="it-IT" sz="1800" b="1" spc="10" dirty="0" smtClean="0">
                <a:solidFill>
                  <a:srgbClr val="FFFFFF"/>
                </a:solidFill>
                <a:latin typeface="Source Sans Pro"/>
                <a:cs typeface="Source Sans Pro"/>
              </a:rPr>
              <a:t>Acchiappa una stella</a:t>
            </a:r>
            <a:endParaRPr sz="1800" dirty="0">
              <a:latin typeface="Source Sans Pro"/>
              <a:cs typeface="Source Sans Pro"/>
            </a:endParaRPr>
          </a:p>
          <a:p>
            <a:pPr marL="254635" indent="-241935">
              <a:lnSpc>
                <a:spcPct val="100000"/>
              </a:lnSpc>
              <a:spcBef>
                <a:spcPts val="845"/>
              </a:spcBef>
              <a:buAutoNum type="arabicPeriod"/>
              <a:tabLst>
                <a:tab pos="255904" algn="l"/>
              </a:tabLst>
            </a:pPr>
            <a:r>
              <a:rPr lang="it-IT" sz="1800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Riproduci </a:t>
            </a:r>
            <a:r>
              <a:rPr lang="it-IT" sz="1800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un suono</a:t>
            </a:r>
            <a:endParaRPr sz="1800" dirty="0">
              <a:latin typeface="Source Sans Pro"/>
              <a:cs typeface="Source Sans Pro"/>
            </a:endParaRPr>
          </a:p>
          <a:p>
            <a:pPr marL="254635" indent="-2419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55904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Aggiungi il punteggio</a:t>
            </a:r>
            <a:endParaRPr sz="1800" dirty="0">
              <a:latin typeface="Source Sans Pro"/>
              <a:cs typeface="Source Sans Pro"/>
            </a:endParaRPr>
          </a:p>
          <a:p>
            <a:pPr marL="254635" indent="-2419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55904" algn="l"/>
              </a:tabLst>
            </a:pPr>
            <a:r>
              <a:rPr lang="it-IT" sz="1800" b="1" spc="5" dirty="0" smtClean="0">
                <a:solidFill>
                  <a:srgbClr val="FFFFFF"/>
                </a:solidFill>
                <a:latin typeface="Source Sans Pro"/>
                <a:cs typeface="Source Sans Pro"/>
              </a:rPr>
              <a:t>Livello successivo</a:t>
            </a:r>
            <a:r>
              <a:rPr sz="1800" b="1" spc="20" dirty="0" smtClean="0">
                <a:solidFill>
                  <a:srgbClr val="FFFFFF"/>
                </a:solidFill>
                <a:latin typeface="Source Sans Pro"/>
                <a:cs typeface="Source Sans Pro"/>
              </a:rPr>
              <a:t>!</a:t>
            </a:r>
            <a:endParaRPr sz="1800" dirty="0">
              <a:latin typeface="Source Sans Pro"/>
              <a:cs typeface="Source Sans Pro"/>
            </a:endParaRPr>
          </a:p>
          <a:p>
            <a:pPr marL="254635" indent="-2419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55904" algn="l"/>
              </a:tabLst>
            </a:pPr>
            <a:r>
              <a:rPr lang="it-IT" sz="1800" b="1" spc="15" dirty="0" smtClean="0">
                <a:solidFill>
                  <a:srgbClr val="FFFFFF"/>
                </a:solidFill>
                <a:latin typeface="Source Sans Pro"/>
                <a:cs typeface="Source Sans Pro"/>
              </a:rPr>
              <a:t>Mostra </a:t>
            </a:r>
            <a:r>
              <a:rPr lang="it-IT" sz="1800" b="1" spc="15" smtClean="0">
                <a:solidFill>
                  <a:srgbClr val="FFFFFF"/>
                </a:solidFill>
                <a:latin typeface="Source Sans Pro"/>
                <a:cs typeface="Source Sans Pro"/>
              </a:rPr>
              <a:t>un messaggio!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38495" y="5890085"/>
            <a:ext cx="694902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57200" y="5927725"/>
            <a:ext cx="8807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scratch.mit.edu</a:t>
            </a:r>
            <a:endParaRPr sz="1000">
              <a:latin typeface="Source Sans Pro Semibold"/>
              <a:cs typeface="Source Sans Pro Semibold"/>
            </a:endParaRPr>
          </a:p>
        </p:txBody>
      </p:sp>
      <p:sp>
        <p:nvSpPr>
          <p:cNvPr id="45" name="object 52"/>
          <p:cNvSpPr txBox="1"/>
          <p:nvPr/>
        </p:nvSpPr>
        <p:spPr>
          <a:xfrm>
            <a:off x="3368802" y="5937250"/>
            <a:ext cx="7499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Set </a:t>
            </a: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di</a:t>
            </a:r>
            <a:r>
              <a:rPr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7</a:t>
            </a:r>
            <a:r>
              <a:rPr sz="1000" b="1" spc="-7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lang="it-IT" sz="10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carte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0" y="355600"/>
            <a:ext cx="45719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Muovi a destra e sinistra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5800" y="1265935"/>
            <a:ext cx="31883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Usa i tasti freccia per muovere a destra e sinistra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9350" y="1866417"/>
            <a:ext cx="2273287" cy="17144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9350" y="1866417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194" y="4500679"/>
            <a:ext cx="204584" cy="2219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193" y="2631239"/>
            <a:ext cx="204584" cy="2219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1343" y="5925141"/>
            <a:ext cx="13904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Gioco di Acchiapparella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9350" y="3756943"/>
            <a:ext cx="2273287" cy="17075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9350" y="3756939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4149306"/>
            <a:ext cx="4572000" cy="717550"/>
          </a:xfrm>
          <a:custGeom>
            <a:avLst/>
            <a:gdLst/>
            <a:ahLst/>
            <a:cxnLst/>
            <a:rect l="l" t="t" r="r" b="b"/>
            <a:pathLst>
              <a:path w="4572000" h="717550">
                <a:moveTo>
                  <a:pt x="0" y="716927"/>
                </a:moveTo>
                <a:lnTo>
                  <a:pt x="4572000" y="716927"/>
                </a:lnTo>
                <a:lnTo>
                  <a:pt x="4572000" y="0"/>
                </a:lnTo>
                <a:lnTo>
                  <a:pt x="0" y="0"/>
                </a:lnTo>
                <a:lnTo>
                  <a:pt x="0" y="716927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86000"/>
            <a:ext cx="4572000" cy="1863725"/>
          </a:xfrm>
          <a:custGeom>
            <a:avLst/>
            <a:gdLst/>
            <a:ahLst/>
            <a:cxnLst/>
            <a:rect l="l" t="t" r="r" b="b"/>
            <a:pathLst>
              <a:path w="4572000" h="1863725">
                <a:moveTo>
                  <a:pt x="0" y="1863305"/>
                </a:moveTo>
                <a:lnTo>
                  <a:pt x="4572000" y="1863305"/>
                </a:lnTo>
                <a:lnTo>
                  <a:pt x="4572000" y="0"/>
                </a:lnTo>
                <a:lnTo>
                  <a:pt x="0" y="0"/>
                </a:lnTo>
                <a:lnTo>
                  <a:pt x="0" y="186330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39343" y="3276600"/>
            <a:ext cx="3294849" cy="20621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194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freccia sinistra</a:t>
            </a:r>
            <a:r>
              <a:rPr sz="900" b="1" spc="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551940">
              <a:lnSpc>
                <a:spcPct val="100000"/>
              </a:lnSpc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Metti un meno per muoverti </a:t>
            </a:r>
            <a:b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</a:b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verso sinistra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845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Premi i tasti freccia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R="758825" algn="ctr">
              <a:lnSpc>
                <a:spcPct val="100000"/>
              </a:lnSpc>
              <a:spcBef>
                <a:spcPts val="800"/>
              </a:spcBef>
            </a:pPr>
            <a:endParaRPr sz="1400" dirty="0">
              <a:latin typeface="Cambria"/>
              <a:cs typeface="Cambria"/>
            </a:endParaRPr>
          </a:p>
          <a:p>
            <a:pPr marR="771525" algn="ctr">
              <a:lnSpc>
                <a:spcPct val="100000"/>
              </a:lnSpc>
              <a:spcBef>
                <a:spcPts val="405"/>
              </a:spcBef>
            </a:pPr>
            <a:r>
              <a:rPr sz="900" b="1" spc="20" dirty="0">
                <a:solidFill>
                  <a:srgbClr val="636466"/>
                </a:solidFill>
                <a:latin typeface="Source Sans Pro"/>
                <a:cs typeface="Source Sans Pro"/>
              </a:rPr>
              <a:t>x </a:t>
            </a:r>
            <a:r>
              <a:rPr lang="it-IT" sz="900" b="1" spc="20" dirty="0" smtClean="0">
                <a:solidFill>
                  <a:srgbClr val="636466"/>
                </a:solidFill>
                <a:latin typeface="Source Sans Pro"/>
                <a:cs typeface="Source Sans Pro"/>
              </a:rPr>
              <a:t>è la posizione sullo sfondo da 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sinistra a destra.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9132"/>
            <a:ext cx="4572000" cy="1356995"/>
          </a:xfrm>
          <a:custGeom>
            <a:avLst/>
            <a:gdLst/>
            <a:ahLst/>
            <a:cxnLst/>
            <a:rect l="l" t="t" r="r" b="b"/>
            <a:pathLst>
              <a:path w="4572000" h="1356995">
                <a:moveTo>
                  <a:pt x="0" y="1356868"/>
                </a:moveTo>
                <a:lnTo>
                  <a:pt x="4572000" y="1356868"/>
                </a:lnTo>
                <a:lnTo>
                  <a:pt x="4572000" y="0"/>
                </a:lnTo>
                <a:lnTo>
                  <a:pt x="0" y="0"/>
                </a:lnTo>
                <a:lnTo>
                  <a:pt x="0" y="13568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733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414" y="1303614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13660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2386" y="4510987"/>
            <a:ext cx="204584" cy="221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8305" y="4510987"/>
            <a:ext cx="204584" cy="221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866233"/>
            <a:ext cx="4572000" cy="1534795"/>
          </a:xfrm>
          <a:custGeom>
            <a:avLst/>
            <a:gdLst/>
            <a:ahLst/>
            <a:cxnLst/>
            <a:rect l="l" t="t" r="r" b="b"/>
            <a:pathLst>
              <a:path w="4572000" h="1534795">
                <a:moveTo>
                  <a:pt x="0" y="1534566"/>
                </a:moveTo>
                <a:lnTo>
                  <a:pt x="4572000" y="1534566"/>
                </a:lnTo>
                <a:lnTo>
                  <a:pt x="4572000" y="0"/>
                </a:lnTo>
                <a:lnTo>
                  <a:pt x="0" y="0"/>
                </a:lnTo>
                <a:lnTo>
                  <a:pt x="0" y="153456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85352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1300" y="5401617"/>
            <a:ext cx="1328021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un numero negativo per muoverti a sinistra.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9549" y="5401617"/>
            <a:ext cx="1284643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un numero positivo per muoverti a destra.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4218292" cy="56938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>
                <a:latin typeface="Burbank Big Rg Bk" pitchFamily="50" charset="0"/>
              </a:rPr>
              <a:t>Muovi a destra e sinistra</a:t>
            </a:r>
            <a:r>
              <a:rPr lang="it-IT" sz="2400" spc="-25" dirty="0"/>
              <a:t/>
            </a:r>
            <a:br>
              <a:rPr lang="it-IT" sz="2400" spc="-25" dirty="0"/>
            </a:br>
            <a:r>
              <a:rPr sz="1000" b="1" spc="-10" dirty="0" smtClean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09225" y="2424112"/>
            <a:ext cx="2113915" cy="273152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096645">
              <a:lnSpc>
                <a:spcPct val="100000"/>
              </a:lnSpc>
              <a:spcBef>
                <a:spcPts val="615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freccia destra</a:t>
            </a:r>
            <a:r>
              <a:rPr sz="900" b="1" spc="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4193" y="1893685"/>
            <a:ext cx="115295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 personaggio</a:t>
            </a:r>
            <a:r>
              <a:rPr sz="900" b="1" spc="-1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85160" y="1401958"/>
            <a:ext cx="412394" cy="4123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85160" y="14019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61319" y="13557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61325" y="1363678"/>
            <a:ext cx="712469" cy="5368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1319" y="13557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569321" y="1903879"/>
            <a:ext cx="309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Galaxy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5134" y="1897379"/>
            <a:ext cx="9874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sfondo</a:t>
            </a:r>
            <a:r>
              <a:rPr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3976" y="1401958"/>
            <a:ext cx="412394" cy="4123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976" y="14019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11879" y="1346200"/>
            <a:ext cx="731520" cy="7315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837592" y="1903879"/>
            <a:ext cx="2813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800" spc="-5" dirty="0">
                <a:solidFill>
                  <a:srgbClr val="231F20"/>
                </a:solidFill>
                <a:latin typeface="Source Sans Pro"/>
                <a:cs typeface="Source Sans Pro"/>
              </a:rPr>
              <a:t>ob</a:t>
            </a: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o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8438" y="2806700"/>
            <a:ext cx="503123" cy="5149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71753" y="3188108"/>
            <a:ext cx="2178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ob</a:t>
            </a: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o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52252" y="5860691"/>
            <a:ext cx="299085" cy="168910"/>
          </a:xfrm>
          <a:custGeom>
            <a:avLst/>
            <a:gdLst/>
            <a:ahLst/>
            <a:cxnLst/>
            <a:rect l="l" t="t" r="r" b="b"/>
            <a:pathLst>
              <a:path w="299085" h="168910">
                <a:moveTo>
                  <a:pt x="287159" y="99182"/>
                </a:moveTo>
                <a:lnTo>
                  <a:pt x="15557" y="99182"/>
                </a:lnTo>
                <a:lnTo>
                  <a:pt x="202311" y="113546"/>
                </a:lnTo>
                <a:lnTo>
                  <a:pt x="202311" y="157640"/>
                </a:lnTo>
                <a:lnTo>
                  <a:pt x="204230" y="163938"/>
                </a:lnTo>
                <a:lnTo>
                  <a:pt x="208976" y="167808"/>
                </a:lnTo>
                <a:lnTo>
                  <a:pt x="215035" y="168547"/>
                </a:lnTo>
                <a:lnTo>
                  <a:pt x="220891" y="165451"/>
                </a:lnTo>
                <a:lnTo>
                  <a:pt x="287159" y="99182"/>
                </a:lnTo>
                <a:close/>
              </a:path>
              <a:path w="299085" h="168910">
                <a:moveTo>
                  <a:pt x="15417" y="68524"/>
                </a:moveTo>
                <a:lnTo>
                  <a:pt x="6870" y="68524"/>
                </a:lnTo>
                <a:lnTo>
                  <a:pt x="0" y="75395"/>
                </a:lnTo>
                <a:lnTo>
                  <a:pt x="0" y="92350"/>
                </a:lnTo>
                <a:lnTo>
                  <a:pt x="6870" y="99220"/>
                </a:lnTo>
                <a:lnTo>
                  <a:pt x="15417" y="99220"/>
                </a:lnTo>
                <a:lnTo>
                  <a:pt x="287159" y="99182"/>
                </a:lnTo>
                <a:lnTo>
                  <a:pt x="298704" y="87638"/>
                </a:lnTo>
                <a:lnTo>
                  <a:pt x="298704" y="80907"/>
                </a:lnTo>
                <a:lnTo>
                  <a:pt x="286359" y="68562"/>
                </a:lnTo>
                <a:lnTo>
                  <a:pt x="15468" y="68562"/>
                </a:lnTo>
                <a:close/>
              </a:path>
              <a:path w="299085" h="168910">
                <a:moveTo>
                  <a:pt x="215035" y="0"/>
                </a:moveTo>
                <a:lnTo>
                  <a:pt x="208976" y="741"/>
                </a:lnTo>
                <a:lnTo>
                  <a:pt x="204230" y="4612"/>
                </a:lnTo>
                <a:lnTo>
                  <a:pt x="202311" y="10904"/>
                </a:lnTo>
                <a:lnTo>
                  <a:pt x="202311" y="54199"/>
                </a:lnTo>
                <a:lnTo>
                  <a:pt x="15582" y="68524"/>
                </a:lnTo>
                <a:lnTo>
                  <a:pt x="286359" y="68562"/>
                </a:lnTo>
                <a:lnTo>
                  <a:pt x="220891" y="3094"/>
                </a:lnTo>
                <a:lnTo>
                  <a:pt x="21503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95013" y="5860693"/>
            <a:ext cx="299085" cy="168910"/>
          </a:xfrm>
          <a:custGeom>
            <a:avLst/>
            <a:gdLst/>
            <a:ahLst/>
            <a:cxnLst/>
            <a:rect l="l" t="t" r="r" b="b"/>
            <a:pathLst>
              <a:path w="299085" h="168910">
                <a:moveTo>
                  <a:pt x="83668" y="0"/>
                </a:moveTo>
                <a:lnTo>
                  <a:pt x="77812" y="3096"/>
                </a:lnTo>
                <a:lnTo>
                  <a:pt x="0" y="80909"/>
                </a:lnTo>
                <a:lnTo>
                  <a:pt x="0" y="87640"/>
                </a:lnTo>
                <a:lnTo>
                  <a:pt x="77812" y="165453"/>
                </a:lnTo>
                <a:lnTo>
                  <a:pt x="83668" y="168547"/>
                </a:lnTo>
                <a:lnTo>
                  <a:pt x="89727" y="167805"/>
                </a:lnTo>
                <a:lnTo>
                  <a:pt x="94473" y="163934"/>
                </a:lnTo>
                <a:lnTo>
                  <a:pt x="96393" y="157642"/>
                </a:lnTo>
                <a:lnTo>
                  <a:pt x="96393" y="114348"/>
                </a:lnTo>
                <a:lnTo>
                  <a:pt x="283121" y="100022"/>
                </a:lnTo>
                <a:lnTo>
                  <a:pt x="291871" y="99984"/>
                </a:lnTo>
                <a:lnTo>
                  <a:pt x="298704" y="93151"/>
                </a:lnTo>
                <a:lnTo>
                  <a:pt x="298704" y="76197"/>
                </a:lnTo>
                <a:lnTo>
                  <a:pt x="291871" y="69364"/>
                </a:lnTo>
                <a:lnTo>
                  <a:pt x="283146" y="69364"/>
                </a:lnTo>
                <a:lnTo>
                  <a:pt x="96393" y="55001"/>
                </a:lnTo>
                <a:lnTo>
                  <a:pt x="96393" y="10906"/>
                </a:lnTo>
                <a:lnTo>
                  <a:pt x="94473" y="4608"/>
                </a:lnTo>
                <a:lnTo>
                  <a:pt x="89727" y="738"/>
                </a:lnTo>
                <a:lnTo>
                  <a:pt x="83668" y="0"/>
                </a:lnTo>
                <a:close/>
              </a:path>
              <a:path w="299085" h="168910">
                <a:moveTo>
                  <a:pt x="291871" y="99984"/>
                </a:moveTo>
                <a:lnTo>
                  <a:pt x="283235" y="99984"/>
                </a:lnTo>
                <a:lnTo>
                  <a:pt x="291833" y="100022"/>
                </a:lnTo>
                <a:close/>
              </a:path>
              <a:path w="299085" h="168910">
                <a:moveTo>
                  <a:pt x="291833" y="69326"/>
                </a:moveTo>
                <a:lnTo>
                  <a:pt x="283286" y="69326"/>
                </a:lnTo>
                <a:lnTo>
                  <a:pt x="291871" y="6936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87909" y="5487373"/>
            <a:ext cx="570877" cy="61352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4"/>
          <p:cNvSpPr txBox="1"/>
          <p:nvPr/>
        </p:nvSpPr>
        <p:spPr>
          <a:xfrm>
            <a:off x="1803868" y="984250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68" name="object 15"/>
          <p:cNvSpPr txBox="1"/>
          <p:nvPr/>
        </p:nvSpPr>
        <p:spPr>
          <a:xfrm>
            <a:off x="1086656" y="2362200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70" name="object 14"/>
          <p:cNvSpPr txBox="1"/>
          <p:nvPr/>
        </p:nvSpPr>
        <p:spPr>
          <a:xfrm>
            <a:off x="1851028" y="4233644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</a:p>
        </p:txBody>
      </p:sp>
      <p:sp>
        <p:nvSpPr>
          <p:cNvPr id="71" name="object 36"/>
          <p:cNvSpPr txBox="1"/>
          <p:nvPr/>
        </p:nvSpPr>
        <p:spPr>
          <a:xfrm>
            <a:off x="1526350" y="4921250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pic>
        <p:nvPicPr>
          <p:cNvPr id="72" name="Immagine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4973" y="2521744"/>
            <a:ext cx="1851660" cy="805815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2304414" y="2638424"/>
            <a:ext cx="361138" cy="183764"/>
          </a:xfrm>
          <a:custGeom>
            <a:avLst/>
            <a:gdLst/>
            <a:ahLst/>
            <a:cxnLst/>
            <a:rect l="l" t="t" r="r" b="b"/>
            <a:pathLst>
              <a:path w="577214" h="160655">
                <a:moveTo>
                  <a:pt x="0" y="160413"/>
                </a:moveTo>
                <a:lnTo>
                  <a:pt x="116763" y="0"/>
                </a:lnTo>
                <a:lnTo>
                  <a:pt x="577138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Immagine 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51423" y="3298032"/>
            <a:ext cx="1911668" cy="74580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2304414" y="3367088"/>
            <a:ext cx="346873" cy="128647"/>
          </a:xfrm>
          <a:custGeom>
            <a:avLst/>
            <a:gdLst/>
            <a:ahLst/>
            <a:cxnLst/>
            <a:rect l="l" t="t" r="r" b="b"/>
            <a:pathLst>
              <a:path w="577214" h="160654">
                <a:moveTo>
                  <a:pt x="0" y="160413"/>
                </a:moveTo>
                <a:lnTo>
                  <a:pt x="116763" y="0"/>
                </a:lnTo>
                <a:lnTo>
                  <a:pt x="577138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 flipV="1">
            <a:off x="1921869" y="3745703"/>
            <a:ext cx="729418" cy="45719"/>
          </a:xfrm>
          <a:custGeom>
            <a:avLst/>
            <a:gdLst/>
            <a:ahLst/>
            <a:cxnLst/>
            <a:rect l="l" t="t" r="r" b="b"/>
            <a:pathLst>
              <a:path w="541019">
                <a:moveTo>
                  <a:pt x="0" y="0"/>
                </a:moveTo>
                <a:lnTo>
                  <a:pt x="540473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Immagine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99264" y="5696794"/>
            <a:ext cx="1000125" cy="514350"/>
          </a:xfrm>
          <a:prstGeom prst="rect">
            <a:avLst/>
          </a:prstGeom>
        </p:spPr>
      </p:pic>
      <p:pic>
        <p:nvPicPr>
          <p:cNvPr id="75" name="Immagine 7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2462" y="5696794"/>
            <a:ext cx="1076325" cy="51435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3944111" y="574446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7750" y="574446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699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73215" y="355600"/>
            <a:ext cx="3025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Muovi su e giù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84392" y="1263650"/>
            <a:ext cx="2603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Usa i tasti freccia per muovere su e giù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9350" y="1864614"/>
            <a:ext cx="2273287" cy="1714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9350" y="1864614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8193" y="2629171"/>
            <a:ext cx="204584" cy="221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8193" y="4500679"/>
            <a:ext cx="204584" cy="2219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9350" y="3747532"/>
            <a:ext cx="2273287" cy="17144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9350" y="3747528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6"/>
          <p:cNvSpPr txBox="1"/>
          <p:nvPr/>
        </p:nvSpPr>
        <p:spPr>
          <a:xfrm>
            <a:off x="641343" y="5925141"/>
            <a:ext cx="13904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Gioco di Acchiapparella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262136"/>
            <a:ext cx="4572000" cy="1988820"/>
          </a:xfrm>
          <a:custGeom>
            <a:avLst/>
            <a:gdLst/>
            <a:ahLst/>
            <a:cxnLst/>
            <a:rect l="l" t="t" r="r" b="b"/>
            <a:pathLst>
              <a:path w="4572000" h="1988820">
                <a:moveTo>
                  <a:pt x="0" y="1988769"/>
                </a:moveTo>
                <a:lnTo>
                  <a:pt x="4572000" y="1988769"/>
                </a:lnTo>
                <a:lnTo>
                  <a:pt x="4572000" y="0"/>
                </a:lnTo>
                <a:lnTo>
                  <a:pt x="0" y="0"/>
                </a:lnTo>
                <a:lnTo>
                  <a:pt x="0" y="198876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Immagin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16" y="2645567"/>
            <a:ext cx="1697355" cy="720090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55" y="3493604"/>
            <a:ext cx="1705928" cy="78867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572000" cy="933450"/>
          </a:xfrm>
          <a:custGeom>
            <a:avLst/>
            <a:gdLst/>
            <a:ahLst/>
            <a:cxnLst/>
            <a:rect l="l" t="t" r="r" b="b"/>
            <a:pathLst>
              <a:path w="4572000" h="933450">
                <a:moveTo>
                  <a:pt x="0" y="933450"/>
                </a:moveTo>
                <a:lnTo>
                  <a:pt x="4572000" y="933450"/>
                </a:lnTo>
                <a:lnTo>
                  <a:pt x="4572000" y="0"/>
                </a:lnTo>
                <a:lnTo>
                  <a:pt x="0" y="0"/>
                </a:lnTo>
                <a:lnTo>
                  <a:pt x="0" y="93345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3450"/>
            <a:ext cx="4572000" cy="1329055"/>
          </a:xfrm>
          <a:custGeom>
            <a:avLst/>
            <a:gdLst/>
            <a:ahLst/>
            <a:cxnLst/>
            <a:rect l="l" t="t" r="r" b="b"/>
            <a:pathLst>
              <a:path w="4572000" h="1329055">
                <a:moveTo>
                  <a:pt x="0" y="1328686"/>
                </a:moveTo>
                <a:lnTo>
                  <a:pt x="4572000" y="1328686"/>
                </a:lnTo>
                <a:lnTo>
                  <a:pt x="4572000" y="0"/>
                </a:lnTo>
                <a:lnTo>
                  <a:pt x="0" y="0"/>
                </a:lnTo>
                <a:lnTo>
                  <a:pt x="0" y="132868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4943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905768"/>
            <a:ext cx="4572000" cy="1495425"/>
          </a:xfrm>
          <a:custGeom>
            <a:avLst/>
            <a:gdLst/>
            <a:ahLst/>
            <a:cxnLst/>
            <a:rect l="l" t="t" r="r" b="b"/>
            <a:pathLst>
              <a:path w="4572000" h="1495425">
                <a:moveTo>
                  <a:pt x="0" y="1495031"/>
                </a:moveTo>
                <a:lnTo>
                  <a:pt x="4572000" y="1495031"/>
                </a:lnTo>
                <a:lnTo>
                  <a:pt x="4572000" y="0"/>
                </a:lnTo>
                <a:lnTo>
                  <a:pt x="0" y="0"/>
                </a:lnTo>
                <a:lnTo>
                  <a:pt x="0" y="1495031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527" y="5549454"/>
            <a:ext cx="168547" cy="195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9530" y="5908748"/>
            <a:ext cx="168547" cy="195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785" y="5510524"/>
            <a:ext cx="542112" cy="582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250906"/>
            <a:ext cx="4572000" cy="655320"/>
          </a:xfrm>
          <a:custGeom>
            <a:avLst/>
            <a:gdLst/>
            <a:ahLst/>
            <a:cxnLst/>
            <a:rect l="l" t="t" r="r" b="b"/>
            <a:pathLst>
              <a:path w="4572000" h="655320">
                <a:moveTo>
                  <a:pt x="0" y="654862"/>
                </a:moveTo>
                <a:lnTo>
                  <a:pt x="4572000" y="654862"/>
                </a:lnTo>
                <a:lnTo>
                  <a:pt x="4572000" y="0"/>
                </a:lnTo>
                <a:lnTo>
                  <a:pt x="0" y="0"/>
                </a:lnTo>
                <a:lnTo>
                  <a:pt x="0" y="654862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89306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23820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2597150" cy="5911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>
                <a:latin typeface="Burbank Big Rg Bk" pitchFamily="50" charset="0"/>
              </a:rPr>
              <a:t>Muovi su e giù</a:t>
            </a:r>
            <a:br>
              <a:rPr lang="it-IT" sz="2400" dirty="0">
                <a:latin typeface="Burbank Big Rg Bk" pitchFamily="50" charset="0"/>
              </a:rPr>
            </a:br>
            <a:r>
              <a:rPr sz="1000" b="1" spc="-10" dirty="0" smtClean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80932" y="1359480"/>
            <a:ext cx="799694" cy="7524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80932" y="1359480"/>
            <a:ext cx="800100" cy="753110"/>
          </a:xfrm>
          <a:custGeom>
            <a:avLst/>
            <a:gdLst/>
            <a:ahLst/>
            <a:cxnLst/>
            <a:rect l="l" t="t" r="r" b="b"/>
            <a:pathLst>
              <a:path w="800100" h="75311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76287"/>
                </a:lnTo>
                <a:lnTo>
                  <a:pt x="1190" y="720340"/>
                </a:lnTo>
                <a:lnTo>
                  <a:pt x="9525" y="742962"/>
                </a:lnTo>
                <a:lnTo>
                  <a:pt x="32146" y="751297"/>
                </a:lnTo>
                <a:lnTo>
                  <a:pt x="76200" y="752487"/>
                </a:lnTo>
                <a:lnTo>
                  <a:pt x="723493" y="752487"/>
                </a:lnTo>
                <a:lnTo>
                  <a:pt x="767546" y="751297"/>
                </a:lnTo>
                <a:lnTo>
                  <a:pt x="790168" y="742962"/>
                </a:lnTo>
                <a:lnTo>
                  <a:pt x="798502" y="720340"/>
                </a:lnTo>
                <a:lnTo>
                  <a:pt x="799693" y="676287"/>
                </a:lnTo>
                <a:lnTo>
                  <a:pt x="799693" y="76200"/>
                </a:lnTo>
                <a:lnTo>
                  <a:pt x="798502" y="32146"/>
                </a:lnTo>
                <a:lnTo>
                  <a:pt x="790168" y="9525"/>
                </a:lnTo>
                <a:lnTo>
                  <a:pt x="767546" y="1190"/>
                </a:lnTo>
                <a:lnTo>
                  <a:pt x="72349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742605" y="1728007"/>
            <a:ext cx="143177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sul tuo personaggio per selezionarlo.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8400" y="2667000"/>
            <a:ext cx="653436" cy="148288"/>
          </a:xfrm>
          <a:custGeom>
            <a:avLst/>
            <a:gdLst/>
            <a:ahLst/>
            <a:cxnLst/>
            <a:rect l="l" t="t" r="r" b="b"/>
            <a:pathLst>
              <a:path w="1021714" h="160655">
                <a:moveTo>
                  <a:pt x="0" y="160413"/>
                </a:moveTo>
                <a:lnTo>
                  <a:pt x="116763" y="0"/>
                </a:lnTo>
                <a:lnTo>
                  <a:pt x="1021638" y="0"/>
                </a:lnTo>
              </a:path>
            </a:pathLst>
          </a:custGeom>
          <a:ln w="1269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14600" y="3522440"/>
            <a:ext cx="499470" cy="171605"/>
          </a:xfrm>
          <a:custGeom>
            <a:avLst/>
            <a:gdLst/>
            <a:ahLst/>
            <a:cxnLst/>
            <a:rect l="l" t="t" r="r" b="b"/>
            <a:pathLst>
              <a:path w="831214" h="147954">
                <a:moveTo>
                  <a:pt x="0" y="147713"/>
                </a:moveTo>
                <a:lnTo>
                  <a:pt x="116763" y="0"/>
                </a:lnTo>
                <a:lnTo>
                  <a:pt x="831138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8438" y="2822915"/>
            <a:ext cx="503123" cy="5149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71753" y="3204325"/>
            <a:ext cx="2178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ob</a:t>
            </a:r>
            <a:r>
              <a:rPr sz="600" spc="-20" dirty="0">
                <a:solidFill>
                  <a:srgbClr val="231F20"/>
                </a:solidFill>
                <a:latin typeface="Source Sans Pro"/>
                <a:cs typeface="Source Sans Pro"/>
              </a:rPr>
              <a:t>o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t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228753" y="1847489"/>
            <a:ext cx="102552" cy="1143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429511" y="2576512"/>
            <a:ext cx="1913889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3110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freccia su.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Usa il blocco </a:t>
            </a:r>
            <a:r>
              <a:rPr lang="it-IT" sz="900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cambia y di </a:t>
            </a: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per muoverti verso l’alto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43000" y="3431194"/>
            <a:ext cx="3218241" cy="265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3095">
              <a:lnSpc>
                <a:spcPct val="1000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freccia giù</a:t>
            </a:r>
            <a:r>
              <a:rPr sz="900" b="1" spc="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316990">
              <a:lnSpc>
                <a:spcPct val="100000"/>
              </a:lnSpc>
              <a:spcBef>
                <a:spcPts val="5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un segno meno per </a:t>
            </a:r>
            <a:b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</a:b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muoverti in giù.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99415">
              <a:lnSpc>
                <a:spcPct val="100000"/>
              </a:lnSpc>
              <a:spcBef>
                <a:spcPts val="445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Premi i tasti freccia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R="487680" algn="ctr">
              <a:lnSpc>
                <a:spcPct val="100000"/>
              </a:lnSpc>
              <a:spcBef>
                <a:spcPts val="665"/>
              </a:spcBef>
            </a:pPr>
            <a:endParaRPr sz="1400" dirty="0">
              <a:latin typeface="Cambria"/>
              <a:cs typeface="Cambria"/>
            </a:endParaRPr>
          </a:p>
          <a:p>
            <a:pPr marR="520065" algn="ctr">
              <a:lnSpc>
                <a:spcPct val="100000"/>
              </a:lnSpc>
              <a:spcBef>
                <a:spcPts val="400"/>
              </a:spcBef>
            </a:pPr>
            <a:r>
              <a:rPr sz="900" b="1" spc="15" dirty="0">
                <a:solidFill>
                  <a:srgbClr val="636466"/>
                </a:solidFill>
                <a:latin typeface="Source Sans Pro"/>
                <a:cs typeface="Source Sans Pro"/>
              </a:rPr>
              <a:t>y </a:t>
            </a: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è la posizione sullo sfondo dall’alto verso il basso.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935355">
              <a:lnSpc>
                <a:spcPct val="100000"/>
              </a:lnSpc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un numero positivo per andare in su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935355">
              <a:lnSpc>
                <a:spcPct val="100000"/>
              </a:lnSpc>
              <a:spcBef>
                <a:spcPts val="755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un numero negativo per andare in giù</a:t>
            </a:r>
            <a:r>
              <a:rPr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14319" y="4562080"/>
            <a:ext cx="204584" cy="22191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93719" y="4562078"/>
            <a:ext cx="204584" cy="22191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29433" y="1836154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4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4"/>
          <p:cNvSpPr txBox="1"/>
          <p:nvPr/>
        </p:nvSpPr>
        <p:spPr>
          <a:xfrm>
            <a:off x="1803868" y="1015767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8" name="object 15"/>
          <p:cNvSpPr txBox="1"/>
          <p:nvPr/>
        </p:nvSpPr>
        <p:spPr>
          <a:xfrm>
            <a:off x="1086656" y="2353732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9" name="object 14"/>
          <p:cNvSpPr txBox="1"/>
          <p:nvPr/>
        </p:nvSpPr>
        <p:spPr>
          <a:xfrm>
            <a:off x="1851028" y="4309145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</a:p>
        </p:txBody>
      </p:sp>
      <p:sp>
        <p:nvSpPr>
          <p:cNvPr id="60" name="object 36"/>
          <p:cNvSpPr txBox="1"/>
          <p:nvPr/>
        </p:nvSpPr>
        <p:spPr>
          <a:xfrm>
            <a:off x="1526350" y="4979973"/>
            <a:ext cx="1519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SUGGERIMENTO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cxnSp>
        <p:nvCxnSpPr>
          <p:cNvPr id="64" name="Connettore diritto 63"/>
          <p:cNvCxnSpPr/>
          <p:nvPr/>
        </p:nvCxnSpPr>
        <p:spPr>
          <a:xfrm flipH="1">
            <a:off x="2040159" y="3124200"/>
            <a:ext cx="34823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/>
          <p:cNvCxnSpPr/>
          <p:nvPr/>
        </p:nvCxnSpPr>
        <p:spPr>
          <a:xfrm flipH="1">
            <a:off x="2078286" y="4021822"/>
            <a:ext cx="34823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magine 6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6659" y="5349380"/>
            <a:ext cx="1085850" cy="476250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99688" y="5699240"/>
            <a:ext cx="1171575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4141" y="5927159"/>
            <a:ext cx="621156" cy="18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-15" y="355600"/>
            <a:ext cx="45720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Burbank Big Rg Bk" pitchFamily="50" charset="0"/>
              </a:rPr>
              <a:t>Acchiappa una stella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85800" y="1263650"/>
            <a:ext cx="31883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Aggiungi un personaggio da acchiappare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49350" y="1851914"/>
            <a:ext cx="2273287" cy="17144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350" y="1851914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9350" y="3744353"/>
            <a:ext cx="2273287" cy="1714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9350" y="3744353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6"/>
          <p:cNvSpPr txBox="1"/>
          <p:nvPr/>
        </p:nvSpPr>
        <p:spPr>
          <a:xfrm>
            <a:off x="641343" y="5925141"/>
            <a:ext cx="13904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Gioco di Acchiapparella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746375"/>
            <a:ext cx="4572000" cy="2181225"/>
          </a:xfrm>
          <a:custGeom>
            <a:avLst/>
            <a:gdLst/>
            <a:ahLst/>
            <a:cxnLst/>
            <a:rect l="l" t="t" r="r" b="b"/>
            <a:pathLst>
              <a:path w="4572000" h="2181225">
                <a:moveTo>
                  <a:pt x="0" y="2180653"/>
                </a:moveTo>
                <a:lnTo>
                  <a:pt x="4572000" y="2180653"/>
                </a:lnTo>
                <a:lnTo>
                  <a:pt x="4572000" y="0"/>
                </a:lnTo>
                <a:lnTo>
                  <a:pt x="0" y="0"/>
                </a:lnTo>
                <a:lnTo>
                  <a:pt x="0" y="218065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57" y="3342132"/>
            <a:ext cx="2524125" cy="138112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9132"/>
            <a:ext cx="4572000" cy="1817370"/>
          </a:xfrm>
          <a:custGeom>
            <a:avLst/>
            <a:gdLst/>
            <a:ahLst/>
            <a:cxnLst/>
            <a:rect l="l" t="t" r="r" b="b"/>
            <a:pathLst>
              <a:path w="4572000" h="1817370">
                <a:moveTo>
                  <a:pt x="0" y="1817243"/>
                </a:moveTo>
                <a:lnTo>
                  <a:pt x="4572000" y="1817243"/>
                </a:lnTo>
                <a:lnTo>
                  <a:pt x="4572000" y="0"/>
                </a:lnTo>
                <a:lnTo>
                  <a:pt x="0" y="0"/>
                </a:lnTo>
                <a:lnTo>
                  <a:pt x="0" y="1817243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3367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927028"/>
            <a:ext cx="4572000" cy="1473835"/>
          </a:xfrm>
          <a:custGeom>
            <a:avLst/>
            <a:gdLst/>
            <a:ahLst/>
            <a:cxnLst/>
            <a:rect l="l" t="t" r="r" b="b"/>
            <a:pathLst>
              <a:path w="4572000" h="1473835">
                <a:moveTo>
                  <a:pt x="0" y="1473771"/>
                </a:moveTo>
                <a:lnTo>
                  <a:pt x="4572000" y="1473771"/>
                </a:lnTo>
                <a:lnTo>
                  <a:pt x="4572000" y="0"/>
                </a:lnTo>
                <a:lnTo>
                  <a:pt x="0" y="0"/>
                </a:lnTo>
                <a:lnTo>
                  <a:pt x="0" y="1473771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1432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9088" y="5528693"/>
            <a:ext cx="13042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il segno di stop per fermarlo.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916" y="5528693"/>
            <a:ext cx="12051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b="1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Clicca la bandiera verde per iniziare.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62165" y="5482653"/>
            <a:ext cx="488442" cy="260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2165" y="5482653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4034" y="561282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9034" y="561282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15900" y="218825"/>
            <a:ext cx="3278594" cy="56938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it-IT" sz="2400" dirty="0">
                <a:latin typeface="Burbank Big Rg Bk" pitchFamily="50" charset="0"/>
              </a:rPr>
              <a:t>Acchiappa una stella</a:t>
            </a:r>
            <a:r>
              <a:rPr lang="it-IT" sz="2400" spc="35" dirty="0"/>
              <a:t/>
            </a:r>
            <a:br>
              <a:rPr lang="it-IT" sz="2400" spc="35" dirty="0"/>
            </a:br>
            <a:r>
              <a:rPr sz="1000" b="1" spc="-10" dirty="0" smtClean="0">
                <a:latin typeface="Source Sans Pro Semibold"/>
                <a:cs typeface="Source Sans Pro Semibold"/>
              </a:rPr>
              <a:t>scratch.mit.edu</a:t>
            </a:r>
            <a:endParaRPr sz="1000" dirty="0">
              <a:latin typeface="Source Sans Pro Semibold"/>
              <a:cs typeface="Source Sans Pro Semibol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7963" y="3428624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199"/>
                </a:lnTo>
                <a:lnTo>
                  <a:pt x="482882" y="32146"/>
                </a:lnTo>
                <a:lnTo>
                  <a:pt x="474548" y="9524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7963" y="3428624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199"/>
                </a:lnTo>
                <a:lnTo>
                  <a:pt x="482882" y="32146"/>
                </a:lnTo>
                <a:lnTo>
                  <a:pt x="474548" y="9524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3718" y="3800507"/>
            <a:ext cx="1536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231F20"/>
                </a:solidFill>
                <a:latin typeface="Source Sans Pro"/>
                <a:cs typeface="Source Sans Pro"/>
              </a:rPr>
              <a:t>St</a:t>
            </a:r>
            <a:r>
              <a:rPr sz="600" spc="-5" dirty="0">
                <a:solidFill>
                  <a:srgbClr val="231F20"/>
                </a:solidFill>
                <a:latin typeface="Source Sans Pro"/>
                <a:cs typeface="Source Sans Pro"/>
              </a:rPr>
              <a:t>a</a:t>
            </a:r>
            <a:r>
              <a:rPr sz="60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endParaRPr sz="60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4916" y="3500945"/>
            <a:ext cx="302729" cy="2842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4917" y="2085377"/>
            <a:ext cx="1675998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11100"/>
              </a:lnSpc>
              <a:spcBef>
                <a:spcPts val="100"/>
              </a:spcBef>
            </a:pPr>
            <a:r>
              <a:rPr lang="it-IT" sz="900" b="1" spc="-5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Scegli uno sprite da acchiappare, ad esempio una stella.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96405" y="1605165"/>
            <a:ext cx="412393" cy="4123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540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82145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82145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740437" y="2107079"/>
            <a:ext cx="196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31F20"/>
                </a:solidFill>
                <a:latin typeface="Source Sans Pro"/>
                <a:cs typeface="Source Sans Pro"/>
              </a:rPr>
              <a:t>St</a:t>
            </a:r>
            <a:r>
              <a:rPr sz="800" spc="-10" dirty="0">
                <a:solidFill>
                  <a:srgbClr val="231F20"/>
                </a:solidFill>
                <a:latin typeface="Source Sans Pro"/>
                <a:cs typeface="Source Sans Pro"/>
              </a:rPr>
              <a:t>a</a:t>
            </a:r>
            <a:r>
              <a:rPr sz="800" dirty="0">
                <a:solidFill>
                  <a:srgbClr val="231F20"/>
                </a:solidFill>
                <a:latin typeface="Source Sans Pro"/>
                <a:cs typeface="Source Sans Pro"/>
              </a:rPr>
              <a:t>r</a:t>
            </a:r>
            <a:endParaRPr sz="80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71165" y="1667103"/>
            <a:ext cx="535939" cy="4207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648617" y="3658176"/>
            <a:ext cx="1848574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it-IT" sz="900" b="1" spc="-10" dirty="0" smtClean="0">
                <a:solidFill>
                  <a:srgbClr val="636466"/>
                </a:solidFill>
                <a:latin typeface="Source Sans Pro Semibold"/>
                <a:cs typeface="Source Sans Pro Semibold"/>
              </a:rPr>
              <a:t>Scrivi un numero più piccolo, (es. 0.5) per farla scivolare più velocemente.</a:t>
            </a:r>
            <a:endParaRPr sz="900" dirty="0">
              <a:latin typeface="Source Sans Pro Semibold"/>
              <a:cs typeface="Source Sans Pro Semibol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43658" y="3825554"/>
            <a:ext cx="577215" cy="332740"/>
          </a:xfrm>
          <a:custGeom>
            <a:avLst/>
            <a:gdLst/>
            <a:ahLst/>
            <a:cxnLst/>
            <a:rect l="l" t="t" r="r" b="b"/>
            <a:pathLst>
              <a:path w="577214" h="332739">
                <a:moveTo>
                  <a:pt x="0" y="332727"/>
                </a:moveTo>
                <a:lnTo>
                  <a:pt x="116763" y="0"/>
                </a:lnTo>
                <a:lnTo>
                  <a:pt x="577138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4"/>
          <p:cNvSpPr txBox="1"/>
          <p:nvPr/>
        </p:nvSpPr>
        <p:spPr>
          <a:xfrm>
            <a:off x="1803868" y="1026195"/>
            <a:ext cx="967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00A1CB"/>
                </a:solidFill>
                <a:latin typeface="Burbank Big Rg Bk" pitchFamily="50" charset="0"/>
                <a:cs typeface="Book Antiqua"/>
              </a:rPr>
              <a:t>PREPARATI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5" name="object 15"/>
          <p:cNvSpPr txBox="1"/>
          <p:nvPr/>
        </p:nvSpPr>
        <p:spPr>
          <a:xfrm>
            <a:off x="1086656" y="2865461"/>
            <a:ext cx="2246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dirty="0" smtClean="0">
                <a:solidFill>
                  <a:srgbClr val="939598"/>
                </a:solidFill>
                <a:latin typeface="Burbank Big Rg Bk" pitchFamily="50" charset="0"/>
                <a:cs typeface="Book Antiqua"/>
              </a:rPr>
              <a:t>AGGIUNGI IL CODICE</a:t>
            </a:r>
            <a:endParaRPr sz="1400" dirty="0">
              <a:latin typeface="Burbank Big Rg Bk" pitchFamily="50" charset="0"/>
              <a:cs typeface="Book Antiqua"/>
            </a:endParaRPr>
          </a:p>
        </p:txBody>
      </p:sp>
      <p:sp>
        <p:nvSpPr>
          <p:cNvPr id="56" name="object 14"/>
          <p:cNvSpPr txBox="1"/>
          <p:nvPr/>
        </p:nvSpPr>
        <p:spPr>
          <a:xfrm>
            <a:off x="1851028" y="5029200"/>
            <a:ext cx="8699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6BA883"/>
                </a:solidFill>
                <a:latin typeface="Burbank Big Rg Bk" pitchFamily="50" charset="0"/>
                <a:cs typeface="Book Antiqua"/>
              </a:rPr>
              <a:t>PROVALO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D3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4561" y="170532"/>
            <a:ext cx="492759" cy="699135"/>
          </a:xfrm>
          <a:custGeom>
            <a:avLst/>
            <a:gdLst/>
            <a:ahLst/>
            <a:cxnLst/>
            <a:rect l="l" t="t" r="r" b="b"/>
            <a:pathLst>
              <a:path w="492760" h="699135">
                <a:moveTo>
                  <a:pt x="286517" y="0"/>
                </a:moveTo>
                <a:lnTo>
                  <a:pt x="240506" y="3230"/>
                </a:lnTo>
                <a:lnTo>
                  <a:pt x="197676" y="17010"/>
                </a:lnTo>
                <a:lnTo>
                  <a:pt x="158431" y="41281"/>
                </a:lnTo>
                <a:lnTo>
                  <a:pt x="123177" y="75983"/>
                </a:lnTo>
                <a:lnTo>
                  <a:pt x="95535" y="117148"/>
                </a:lnTo>
                <a:lnTo>
                  <a:pt x="79062" y="160239"/>
                </a:lnTo>
                <a:lnTo>
                  <a:pt x="73497" y="205010"/>
                </a:lnTo>
                <a:lnTo>
                  <a:pt x="78574" y="251213"/>
                </a:lnTo>
                <a:lnTo>
                  <a:pt x="94030" y="298602"/>
                </a:lnTo>
                <a:lnTo>
                  <a:pt x="120646" y="341731"/>
                </a:lnTo>
                <a:lnTo>
                  <a:pt x="156806" y="377354"/>
                </a:lnTo>
                <a:lnTo>
                  <a:pt x="0" y="660272"/>
                </a:lnTo>
                <a:lnTo>
                  <a:pt x="69024" y="698702"/>
                </a:lnTo>
                <a:lnTo>
                  <a:pt x="77165" y="684161"/>
                </a:lnTo>
                <a:lnTo>
                  <a:pt x="225539" y="416216"/>
                </a:lnTo>
                <a:lnTo>
                  <a:pt x="229616" y="412254"/>
                </a:lnTo>
                <a:lnTo>
                  <a:pt x="337358" y="412254"/>
                </a:lnTo>
                <a:lnTo>
                  <a:pt x="376333" y="398160"/>
                </a:lnTo>
                <a:lnTo>
                  <a:pt x="413633" y="374708"/>
                </a:lnTo>
                <a:lnTo>
                  <a:pt x="429604" y="359155"/>
                </a:lnTo>
                <a:lnTo>
                  <a:pt x="284010" y="359155"/>
                </a:lnTo>
                <a:lnTo>
                  <a:pt x="236398" y="351610"/>
                </a:lnTo>
                <a:lnTo>
                  <a:pt x="195246" y="330471"/>
                </a:lnTo>
                <a:lnTo>
                  <a:pt x="162929" y="298116"/>
                </a:lnTo>
                <a:lnTo>
                  <a:pt x="141826" y="256927"/>
                </a:lnTo>
                <a:lnTo>
                  <a:pt x="134315" y="209282"/>
                </a:lnTo>
                <a:lnTo>
                  <a:pt x="141988" y="162202"/>
                </a:lnTo>
                <a:lnTo>
                  <a:pt x="163223" y="121257"/>
                </a:lnTo>
                <a:lnTo>
                  <a:pt x="195551" y="88920"/>
                </a:lnTo>
                <a:lnTo>
                  <a:pt x="236501" y="67662"/>
                </a:lnTo>
                <a:lnTo>
                  <a:pt x="283603" y="59956"/>
                </a:lnTo>
                <a:lnTo>
                  <a:pt x="431112" y="59956"/>
                </a:lnTo>
                <a:lnTo>
                  <a:pt x="421558" y="49746"/>
                </a:lnTo>
                <a:lnTo>
                  <a:pt x="382364" y="24469"/>
                </a:lnTo>
                <a:lnTo>
                  <a:pt x="335305" y="7378"/>
                </a:lnTo>
                <a:lnTo>
                  <a:pt x="286517" y="0"/>
                </a:lnTo>
                <a:close/>
              </a:path>
              <a:path w="492760" h="699135">
                <a:moveTo>
                  <a:pt x="337358" y="412254"/>
                </a:moveTo>
                <a:lnTo>
                  <a:pt x="229616" y="412254"/>
                </a:lnTo>
                <a:lnTo>
                  <a:pt x="240715" y="414578"/>
                </a:lnTo>
                <a:lnTo>
                  <a:pt x="288729" y="419192"/>
                </a:lnTo>
                <a:lnTo>
                  <a:pt x="334317" y="413354"/>
                </a:lnTo>
                <a:lnTo>
                  <a:pt x="337358" y="412254"/>
                </a:lnTo>
                <a:close/>
              </a:path>
              <a:path w="492760" h="699135">
                <a:moveTo>
                  <a:pt x="431112" y="59956"/>
                </a:moveTo>
                <a:lnTo>
                  <a:pt x="283603" y="59956"/>
                </a:lnTo>
                <a:lnTo>
                  <a:pt x="330850" y="67662"/>
                </a:lnTo>
                <a:lnTo>
                  <a:pt x="372139" y="89194"/>
                </a:lnTo>
                <a:lnTo>
                  <a:pt x="404869" y="121926"/>
                </a:lnTo>
                <a:lnTo>
                  <a:pt x="426372" y="163199"/>
                </a:lnTo>
                <a:lnTo>
                  <a:pt x="433997" y="210362"/>
                </a:lnTo>
                <a:lnTo>
                  <a:pt x="426178" y="257325"/>
                </a:lnTo>
                <a:lnTo>
                  <a:pt x="404787" y="298150"/>
                </a:lnTo>
                <a:lnTo>
                  <a:pt x="372308" y="330373"/>
                </a:lnTo>
                <a:lnTo>
                  <a:pt x="331221" y="351530"/>
                </a:lnTo>
                <a:lnTo>
                  <a:pt x="284010" y="359155"/>
                </a:lnTo>
                <a:lnTo>
                  <a:pt x="429604" y="359155"/>
                </a:lnTo>
                <a:lnTo>
                  <a:pt x="445068" y="344096"/>
                </a:lnTo>
                <a:lnTo>
                  <a:pt x="469494" y="307421"/>
                </a:lnTo>
                <a:lnTo>
                  <a:pt x="485764" y="265781"/>
                </a:lnTo>
                <a:lnTo>
                  <a:pt x="492733" y="220273"/>
                </a:lnTo>
                <a:lnTo>
                  <a:pt x="489254" y="171995"/>
                </a:lnTo>
                <a:lnTo>
                  <a:pt x="475272" y="123778"/>
                </a:lnTo>
                <a:lnTo>
                  <a:pt x="452617" y="82938"/>
                </a:lnTo>
                <a:lnTo>
                  <a:pt x="431112" y="59956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3489" y="354132"/>
            <a:ext cx="112775" cy="1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2526" y="25538"/>
            <a:ext cx="64358" cy="114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6633" y="508034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30" h="110490">
                <a:moveTo>
                  <a:pt x="18368" y="0"/>
                </a:moveTo>
                <a:lnTo>
                  <a:pt x="8702" y="1673"/>
                </a:lnTo>
                <a:lnTo>
                  <a:pt x="2466" y="6650"/>
                </a:lnTo>
                <a:lnTo>
                  <a:pt x="0" y="14124"/>
                </a:lnTo>
                <a:lnTo>
                  <a:pt x="1642" y="23291"/>
                </a:lnTo>
                <a:lnTo>
                  <a:pt x="17580" y="61883"/>
                </a:lnTo>
                <a:lnTo>
                  <a:pt x="34319" y="100152"/>
                </a:lnTo>
                <a:lnTo>
                  <a:pt x="47410" y="110030"/>
                </a:lnTo>
                <a:lnTo>
                  <a:pt x="53826" y="107721"/>
                </a:lnTo>
                <a:lnTo>
                  <a:pt x="59092" y="103399"/>
                </a:lnTo>
                <a:lnTo>
                  <a:pt x="61797" y="98232"/>
                </a:lnTo>
                <a:lnTo>
                  <a:pt x="62076" y="92264"/>
                </a:lnTo>
                <a:lnTo>
                  <a:pt x="60062" y="85534"/>
                </a:lnTo>
                <a:lnTo>
                  <a:pt x="52095" y="67105"/>
                </a:lnTo>
                <a:lnTo>
                  <a:pt x="44230" y="48629"/>
                </a:lnTo>
                <a:lnTo>
                  <a:pt x="36314" y="30175"/>
                </a:lnTo>
                <a:lnTo>
                  <a:pt x="28198" y="11811"/>
                </a:lnTo>
                <a:lnTo>
                  <a:pt x="25810" y="6553"/>
                </a:lnTo>
                <a:lnTo>
                  <a:pt x="20578" y="2578"/>
                </a:lnTo>
                <a:lnTo>
                  <a:pt x="18368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270" y="481928"/>
            <a:ext cx="89922" cy="92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4746" y="350109"/>
            <a:ext cx="111125" cy="58419"/>
          </a:xfrm>
          <a:custGeom>
            <a:avLst/>
            <a:gdLst/>
            <a:ahLst/>
            <a:cxnLst/>
            <a:rect l="l" t="t" r="r" b="b"/>
            <a:pathLst>
              <a:path w="111125" h="58420">
                <a:moveTo>
                  <a:pt x="91033" y="0"/>
                </a:moveTo>
                <a:lnTo>
                  <a:pt x="52611" y="20547"/>
                </a:lnTo>
                <a:lnTo>
                  <a:pt x="6807" y="30378"/>
                </a:lnTo>
                <a:lnTo>
                  <a:pt x="0" y="32423"/>
                </a:lnTo>
                <a:lnTo>
                  <a:pt x="3174" y="54648"/>
                </a:lnTo>
                <a:lnTo>
                  <a:pt x="9563" y="58293"/>
                </a:lnTo>
                <a:lnTo>
                  <a:pt x="19773" y="57086"/>
                </a:lnTo>
                <a:lnTo>
                  <a:pt x="63290" y="47391"/>
                </a:lnTo>
                <a:lnTo>
                  <a:pt x="102768" y="26581"/>
                </a:lnTo>
                <a:lnTo>
                  <a:pt x="110615" y="15790"/>
                </a:lnTo>
                <a:lnTo>
                  <a:pt x="110474" y="9980"/>
                </a:lnTo>
                <a:lnTo>
                  <a:pt x="107099" y="4572"/>
                </a:lnTo>
                <a:lnTo>
                  <a:pt x="103225" y="762"/>
                </a:lnTo>
                <a:lnTo>
                  <a:pt x="91033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8262" y="277501"/>
            <a:ext cx="101289" cy="76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38928" y="603664"/>
            <a:ext cx="59055" cy="112395"/>
          </a:xfrm>
          <a:custGeom>
            <a:avLst/>
            <a:gdLst/>
            <a:ahLst/>
            <a:cxnLst/>
            <a:rect l="l" t="t" r="r" b="b"/>
            <a:pathLst>
              <a:path w="59054" h="112395">
                <a:moveTo>
                  <a:pt x="12560" y="0"/>
                </a:moveTo>
                <a:lnTo>
                  <a:pt x="4737" y="4533"/>
                </a:lnTo>
                <a:lnTo>
                  <a:pt x="0" y="13131"/>
                </a:lnTo>
                <a:lnTo>
                  <a:pt x="1244" y="17399"/>
                </a:lnTo>
                <a:lnTo>
                  <a:pt x="14539" y="59999"/>
                </a:lnTo>
                <a:lnTo>
                  <a:pt x="29492" y="102133"/>
                </a:lnTo>
                <a:lnTo>
                  <a:pt x="40792" y="111785"/>
                </a:lnTo>
                <a:lnTo>
                  <a:pt x="50749" y="110261"/>
                </a:lnTo>
                <a:lnTo>
                  <a:pt x="54482" y="102133"/>
                </a:lnTo>
                <a:lnTo>
                  <a:pt x="58902" y="97040"/>
                </a:lnTo>
                <a:lnTo>
                  <a:pt x="41767" y="50426"/>
                </a:lnTo>
                <a:lnTo>
                  <a:pt x="33281" y="27923"/>
                </a:lnTo>
                <a:lnTo>
                  <a:pt x="24536" y="5765"/>
                </a:lnTo>
                <a:lnTo>
                  <a:pt x="23266" y="2654"/>
                </a:lnTo>
                <a:lnTo>
                  <a:pt x="1256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87164" y="153769"/>
            <a:ext cx="114300" cy="45085"/>
          </a:xfrm>
          <a:custGeom>
            <a:avLst/>
            <a:gdLst/>
            <a:ahLst/>
            <a:cxnLst/>
            <a:rect l="l" t="t" r="r" b="b"/>
            <a:pathLst>
              <a:path w="114300" h="45085">
                <a:moveTo>
                  <a:pt x="63715" y="0"/>
                </a:moveTo>
                <a:lnTo>
                  <a:pt x="21232" y="13510"/>
                </a:lnTo>
                <a:lnTo>
                  <a:pt x="0" y="30670"/>
                </a:lnTo>
                <a:lnTo>
                  <a:pt x="4483" y="38671"/>
                </a:lnTo>
                <a:lnTo>
                  <a:pt x="14160" y="44602"/>
                </a:lnTo>
                <a:lnTo>
                  <a:pt x="17360" y="43014"/>
                </a:lnTo>
                <a:lnTo>
                  <a:pt x="37235" y="35315"/>
                </a:lnTo>
                <a:lnTo>
                  <a:pt x="57227" y="31875"/>
                </a:lnTo>
                <a:lnTo>
                  <a:pt x="111729" y="31875"/>
                </a:lnTo>
                <a:lnTo>
                  <a:pt x="114045" y="24828"/>
                </a:lnTo>
                <a:lnTo>
                  <a:pt x="109778" y="15468"/>
                </a:lnTo>
                <a:lnTo>
                  <a:pt x="105651" y="13627"/>
                </a:lnTo>
                <a:lnTo>
                  <a:pt x="95978" y="9794"/>
                </a:lnTo>
                <a:lnTo>
                  <a:pt x="85812" y="6508"/>
                </a:lnTo>
                <a:lnTo>
                  <a:pt x="63715" y="0"/>
                </a:lnTo>
                <a:close/>
              </a:path>
              <a:path w="114300" h="45085">
                <a:moveTo>
                  <a:pt x="111729" y="31875"/>
                </a:moveTo>
                <a:lnTo>
                  <a:pt x="57227" y="31875"/>
                </a:lnTo>
                <a:lnTo>
                  <a:pt x="77498" y="32661"/>
                </a:lnTo>
                <a:lnTo>
                  <a:pt x="98209" y="37642"/>
                </a:lnTo>
                <a:lnTo>
                  <a:pt x="101942" y="38912"/>
                </a:lnTo>
                <a:lnTo>
                  <a:pt x="111302" y="33172"/>
                </a:lnTo>
                <a:lnTo>
                  <a:pt x="111729" y="31875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9849" y="764350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09">
                <a:moveTo>
                  <a:pt x="48007" y="39039"/>
                </a:moveTo>
                <a:lnTo>
                  <a:pt x="21717" y="39039"/>
                </a:lnTo>
                <a:lnTo>
                  <a:pt x="27279" y="39154"/>
                </a:lnTo>
                <a:lnTo>
                  <a:pt x="32842" y="39154"/>
                </a:lnTo>
                <a:lnTo>
                  <a:pt x="33299" y="41719"/>
                </a:lnTo>
                <a:lnTo>
                  <a:pt x="48007" y="39039"/>
                </a:lnTo>
                <a:close/>
              </a:path>
              <a:path w="117475" h="41909">
                <a:moveTo>
                  <a:pt x="112344" y="0"/>
                </a:moveTo>
                <a:lnTo>
                  <a:pt x="105448" y="698"/>
                </a:lnTo>
                <a:lnTo>
                  <a:pt x="92633" y="3454"/>
                </a:lnTo>
                <a:lnTo>
                  <a:pt x="87261" y="5130"/>
                </a:lnTo>
                <a:lnTo>
                  <a:pt x="81788" y="5689"/>
                </a:lnTo>
                <a:lnTo>
                  <a:pt x="32065" y="10191"/>
                </a:lnTo>
                <a:lnTo>
                  <a:pt x="0" y="35102"/>
                </a:lnTo>
                <a:lnTo>
                  <a:pt x="7099" y="39420"/>
                </a:lnTo>
                <a:lnTo>
                  <a:pt x="21717" y="39039"/>
                </a:lnTo>
                <a:lnTo>
                  <a:pt x="48007" y="39039"/>
                </a:lnTo>
                <a:lnTo>
                  <a:pt x="86695" y="31912"/>
                </a:lnTo>
                <a:lnTo>
                  <a:pt x="114211" y="26416"/>
                </a:lnTo>
                <a:lnTo>
                  <a:pt x="116865" y="19215"/>
                </a:lnTo>
                <a:lnTo>
                  <a:pt x="112344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2283" y="207456"/>
            <a:ext cx="48260" cy="112395"/>
          </a:xfrm>
          <a:custGeom>
            <a:avLst/>
            <a:gdLst/>
            <a:ahLst/>
            <a:cxnLst/>
            <a:rect l="l" t="t" r="r" b="b"/>
            <a:pathLst>
              <a:path w="48260" h="112395">
                <a:moveTo>
                  <a:pt x="12341" y="0"/>
                </a:moveTo>
                <a:lnTo>
                  <a:pt x="5438" y="2269"/>
                </a:lnTo>
                <a:lnTo>
                  <a:pt x="950" y="6671"/>
                </a:lnTo>
                <a:lnTo>
                  <a:pt x="0" y="11887"/>
                </a:lnTo>
                <a:lnTo>
                  <a:pt x="1302" y="17650"/>
                </a:lnTo>
                <a:lnTo>
                  <a:pt x="3571" y="23694"/>
                </a:lnTo>
                <a:lnTo>
                  <a:pt x="9095" y="38776"/>
                </a:lnTo>
                <a:lnTo>
                  <a:pt x="14311" y="53976"/>
                </a:lnTo>
                <a:lnTo>
                  <a:pt x="19386" y="69230"/>
                </a:lnTo>
                <a:lnTo>
                  <a:pt x="24488" y="84477"/>
                </a:lnTo>
                <a:lnTo>
                  <a:pt x="20462" y="85848"/>
                </a:lnTo>
                <a:lnTo>
                  <a:pt x="20450" y="90420"/>
                </a:lnTo>
                <a:lnTo>
                  <a:pt x="19990" y="97685"/>
                </a:lnTo>
                <a:lnTo>
                  <a:pt x="20545" y="104431"/>
                </a:lnTo>
                <a:lnTo>
                  <a:pt x="23957" y="109544"/>
                </a:lnTo>
                <a:lnTo>
                  <a:pt x="32070" y="111909"/>
                </a:lnTo>
                <a:lnTo>
                  <a:pt x="40281" y="110402"/>
                </a:lnTo>
                <a:lnTo>
                  <a:pt x="44721" y="105636"/>
                </a:lnTo>
                <a:lnTo>
                  <a:pt x="46706" y="99016"/>
                </a:lnTo>
                <a:lnTo>
                  <a:pt x="47551" y="91944"/>
                </a:lnTo>
                <a:lnTo>
                  <a:pt x="47890" y="70440"/>
                </a:lnTo>
                <a:lnTo>
                  <a:pt x="44575" y="49712"/>
                </a:lnTo>
                <a:lnTo>
                  <a:pt x="37995" y="29738"/>
                </a:lnTo>
                <a:lnTo>
                  <a:pt x="28540" y="10499"/>
                </a:lnTo>
                <a:lnTo>
                  <a:pt x="24166" y="4761"/>
                </a:lnTo>
                <a:lnTo>
                  <a:pt x="18675" y="1045"/>
                </a:lnTo>
                <a:lnTo>
                  <a:pt x="12341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59446" y="647644"/>
            <a:ext cx="91211" cy="85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7191" y="747394"/>
            <a:ext cx="74808" cy="87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78718" y="542350"/>
            <a:ext cx="75124" cy="101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7728" y="170635"/>
            <a:ext cx="86639" cy="90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7495" y="671653"/>
            <a:ext cx="90728" cy="90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92010" y="212793"/>
            <a:ext cx="72529" cy="1036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2578" y="352101"/>
            <a:ext cx="101600" cy="54610"/>
          </a:xfrm>
          <a:custGeom>
            <a:avLst/>
            <a:gdLst/>
            <a:ahLst/>
            <a:cxnLst/>
            <a:rect l="l" t="t" r="r" b="b"/>
            <a:pathLst>
              <a:path w="101600" h="54609">
                <a:moveTo>
                  <a:pt x="91376" y="0"/>
                </a:moveTo>
                <a:lnTo>
                  <a:pt x="46716" y="13977"/>
                </a:lnTo>
                <a:lnTo>
                  <a:pt x="5664" y="28613"/>
                </a:lnTo>
                <a:lnTo>
                  <a:pt x="0" y="40043"/>
                </a:lnTo>
                <a:lnTo>
                  <a:pt x="1460" y="49225"/>
                </a:lnTo>
                <a:lnTo>
                  <a:pt x="8394" y="51942"/>
                </a:lnTo>
                <a:lnTo>
                  <a:pt x="11061" y="54013"/>
                </a:lnTo>
                <a:lnTo>
                  <a:pt x="54249" y="39812"/>
                </a:lnTo>
                <a:lnTo>
                  <a:pt x="95199" y="25526"/>
                </a:lnTo>
                <a:lnTo>
                  <a:pt x="101561" y="14922"/>
                </a:lnTo>
                <a:lnTo>
                  <a:pt x="99326" y="6286"/>
                </a:lnTo>
                <a:lnTo>
                  <a:pt x="91376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1445" y="740397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4">
                <a:moveTo>
                  <a:pt x="11887" y="0"/>
                </a:moveTo>
                <a:lnTo>
                  <a:pt x="2425" y="3479"/>
                </a:lnTo>
                <a:lnTo>
                  <a:pt x="0" y="11379"/>
                </a:lnTo>
                <a:lnTo>
                  <a:pt x="2336" y="21437"/>
                </a:lnTo>
                <a:lnTo>
                  <a:pt x="5765" y="22898"/>
                </a:lnTo>
                <a:lnTo>
                  <a:pt x="27756" y="32031"/>
                </a:lnTo>
                <a:lnTo>
                  <a:pt x="50061" y="40862"/>
                </a:lnTo>
                <a:lnTo>
                  <a:pt x="95948" y="58559"/>
                </a:lnTo>
                <a:lnTo>
                  <a:pt x="102006" y="52450"/>
                </a:lnTo>
                <a:lnTo>
                  <a:pt x="108419" y="48806"/>
                </a:lnTo>
                <a:lnTo>
                  <a:pt x="59497" y="15095"/>
                </a:lnTo>
                <a:lnTo>
                  <a:pt x="37874" y="8036"/>
                </a:lnTo>
                <a:lnTo>
                  <a:pt x="11887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57433" y="415413"/>
            <a:ext cx="86423" cy="97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07097" y="267534"/>
            <a:ext cx="167284" cy="870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65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35580" y="5911977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4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08622" y="355600"/>
            <a:ext cx="31355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pc="-50" dirty="0" smtClean="0">
                <a:latin typeface="Burbank Big Rg Bk" pitchFamily="50" charset="0"/>
              </a:rPr>
              <a:t>Riproduci </a:t>
            </a:r>
            <a:r>
              <a:rPr lang="it-IT" spc="-50" dirty="0">
                <a:latin typeface="Burbank Big Rg Bk" pitchFamily="50" charset="0"/>
              </a:rPr>
              <a:t>un suono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15988" y="1103630"/>
            <a:ext cx="30446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Riproduci </a:t>
            </a: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un suono quando </a:t>
            </a:r>
            <a:b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</a:br>
            <a:r>
              <a:rPr lang="it-IT" sz="1200" b="1" spc="-10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il tuo personaggio tocca la stella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9350" y="1847316"/>
            <a:ext cx="2273287" cy="17144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9350" y="1847316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5988" y="4500615"/>
            <a:ext cx="88392" cy="1409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4426" y="4500615"/>
            <a:ext cx="65129" cy="1411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9350" y="3735293"/>
            <a:ext cx="2273287" cy="17144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9350" y="3735298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12700">
            <a:solidFill>
              <a:srgbClr val="B65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6"/>
          <p:cNvSpPr txBox="1"/>
          <p:nvPr/>
        </p:nvSpPr>
        <p:spPr>
          <a:xfrm>
            <a:off x="641343" y="5925141"/>
            <a:ext cx="13904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5" dirty="0" smtClean="0">
                <a:solidFill>
                  <a:srgbClr val="FFFFFF"/>
                </a:solidFill>
                <a:latin typeface="Source Sans Pro Semibold"/>
                <a:cs typeface="Source Sans Pro Semibold"/>
              </a:rPr>
              <a:t>Gioco di Acchiapparella</a:t>
            </a:r>
            <a:endParaRPr sz="10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591</Words>
  <Application>Microsoft Office PowerPoint</Application>
  <PresentationFormat>Personalizzato</PresentationFormat>
  <Paragraphs>160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Burbank Big Rg Bk</vt:lpstr>
      <vt:lpstr>Calibri</vt:lpstr>
      <vt:lpstr>Cambria</vt:lpstr>
      <vt:lpstr>Source Sans Pro</vt:lpstr>
      <vt:lpstr>Source Sans Pro Semibold</vt:lpstr>
      <vt:lpstr>Times New Roman</vt:lpstr>
      <vt:lpstr>Office Theme</vt:lpstr>
      <vt:lpstr>Gioco di Acchiapparella</vt:lpstr>
      <vt:lpstr>Gioco di Acchiapparella</vt:lpstr>
      <vt:lpstr>Muovi a destra e sinistra</vt:lpstr>
      <vt:lpstr>Muovi a destra e sinistra scratch.mit.edu</vt:lpstr>
      <vt:lpstr>Muovi su e giù</vt:lpstr>
      <vt:lpstr>Muovi su e giù scratch.mit.edu</vt:lpstr>
      <vt:lpstr>Acchiappa una stella</vt:lpstr>
      <vt:lpstr>Acchiappa una stella scratch.mit.edu</vt:lpstr>
      <vt:lpstr>Riproduci un suono</vt:lpstr>
      <vt:lpstr>Riproduci un suono scratch.mit.edu</vt:lpstr>
      <vt:lpstr>Aggiungi il punteggio</vt:lpstr>
      <vt:lpstr>Aggiungi il punteggio scratch.mit.edu</vt:lpstr>
      <vt:lpstr>Livello successivo!</vt:lpstr>
      <vt:lpstr>Livello successivo! scratch.mit.edu</vt:lpstr>
      <vt:lpstr>Mostra un messaggio!</vt:lpstr>
      <vt:lpstr>Mostra un messaggio!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Chase Game  Cards</dc:title>
  <dc:creator>Laura Freina</dc:creator>
  <cp:lastModifiedBy>Admin</cp:lastModifiedBy>
  <cp:revision>25</cp:revision>
  <cp:lastPrinted>2019-04-02T15:01:59Z</cp:lastPrinted>
  <dcterms:created xsi:type="dcterms:W3CDTF">2019-02-21T10:40:42Z</dcterms:created>
  <dcterms:modified xsi:type="dcterms:W3CDTF">2019-04-02T15:46:32Z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2019-01-30T00:00:00Z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2019-02-21T00:00:00Z</vt:filetime>
  </property>
</Properties>
</file>