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g"/>
  <Override PartName="/ppt/media/image11.jpg" ContentType="image/jpg"/>
  <Override PartName="/ppt/media/image12.jpg" ContentType="image/jpg"/>
  <Override PartName="/ppt/media/image16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4.jpg" ContentType="image/jpg"/>
  <Override PartName="/ppt/media/image45.jpg" ContentType="image/jpg"/>
  <Override PartName="/ppt/media/image52.jpg" ContentType="image/jpg"/>
  <Override PartName="/ppt/media/image53.jpg" ContentType="image/jpg"/>
  <Override PartName="/ppt/media/image54.jpg" ContentType="image/jpg"/>
  <Override PartName="/ppt/media/image56.jpg" ContentType="image/jpg"/>
  <Override PartName="/ppt/media/image58.jpg" ContentType="image/jpg"/>
  <Override PartName="/ppt/media/image59.jpg" ContentType="image/jpg"/>
  <Override PartName="/ppt/media/image6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4572000" cy="6400800"/>
  <p:notesSz cx="45720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1086" y="-12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DB51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00" y="264871"/>
            <a:ext cx="414020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5821" y="1638300"/>
            <a:ext cx="1978660" cy="2647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FDB51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jpg"/><Relationship Id="rId9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tabLst>
                <a:tab pos="2323465" algn="r"/>
              </a:tabLst>
            </a:pP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Hide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Calibri"/>
                <a:cs typeface="Calibri"/>
              </a:rPr>
              <a:t>Seek</a:t>
            </a:r>
            <a:r>
              <a:rPr sz="1650" b="1" spc="44" baseline="1262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50" b="1" spc="52" baseline="12626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50" baseline="12626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BE96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76895" y="866775"/>
            <a:ext cx="221869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9765" marR="5080" indent="-647700" algn="ctr" rtl="1">
              <a:lnSpc>
                <a:spcPct val="100000"/>
              </a:lnSpc>
            </a:pPr>
            <a:r>
              <a:rPr lang="ar-EG" sz="2700" spc="-114" dirty="0" smtClean="0">
                <a:solidFill>
                  <a:srgbClr val="BE962E"/>
                </a:solidFill>
              </a:rPr>
              <a:t>بطاقات لعبة الاختباء</a:t>
            </a:r>
            <a:endParaRPr sz="2700" dirty="0"/>
          </a:p>
        </p:txBody>
      </p:sp>
      <p:sp>
        <p:nvSpPr>
          <p:cNvPr id="14" name="object 14"/>
          <p:cNvSpPr txBox="1"/>
          <p:nvPr/>
        </p:nvSpPr>
        <p:spPr>
          <a:xfrm>
            <a:off x="828668" y="4578590"/>
            <a:ext cx="29146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9390" algn="ctr" rtl="1">
              <a:lnSpc>
                <a:spcPct val="100000"/>
              </a:lnSpc>
            </a:pPr>
            <a:r>
              <a:rPr lang="ar-EG" sz="1400" b="1" spc="10" dirty="0" smtClean="0">
                <a:solidFill>
                  <a:srgbClr val="BE962E"/>
                </a:solidFill>
                <a:latin typeface="Calibri"/>
                <a:cs typeface="Calibri"/>
              </a:rPr>
              <a:t>أنشئ لعبة اختباء بشخصيات تظهر وتختفي.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9020" y="2050288"/>
            <a:ext cx="1456931" cy="1094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9020" y="3243198"/>
            <a:ext cx="1463037" cy="1097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31834" y="3243198"/>
            <a:ext cx="1463040" cy="1097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41041" y="2050275"/>
            <a:ext cx="1450721" cy="10942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6900" y="5940425"/>
            <a:ext cx="117030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scratch.mit.edu/hide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1"/>
                </a:moveTo>
                <a:lnTo>
                  <a:pt x="4572000" y="929131"/>
                </a:lnTo>
                <a:lnTo>
                  <a:pt x="4572000" y="0"/>
                </a:lnTo>
                <a:lnTo>
                  <a:pt x="0" y="0"/>
                </a:lnTo>
                <a:lnTo>
                  <a:pt x="0" y="929131"/>
                </a:lnTo>
                <a:close/>
              </a:path>
            </a:pathLst>
          </a:custGeom>
          <a:solidFill>
            <a:srgbClr val="FDB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865" y="0"/>
            <a:ext cx="4460134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9132"/>
            <a:ext cx="4572000" cy="1828800"/>
          </a:xfrm>
          <a:custGeom>
            <a:avLst/>
            <a:gdLst/>
            <a:ahLst/>
            <a:cxnLst/>
            <a:rect l="l" t="t" r="r" b="b"/>
            <a:pathLst>
              <a:path w="4572000" h="1828800">
                <a:moveTo>
                  <a:pt x="0" y="1828190"/>
                </a:moveTo>
                <a:lnTo>
                  <a:pt x="4572000" y="1828190"/>
                </a:lnTo>
                <a:lnTo>
                  <a:pt x="4572000" y="0"/>
                </a:lnTo>
                <a:lnTo>
                  <a:pt x="0" y="0"/>
                </a:lnTo>
                <a:lnTo>
                  <a:pt x="0" y="182819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757322"/>
            <a:ext cx="4572000" cy="2399030"/>
          </a:xfrm>
          <a:custGeom>
            <a:avLst/>
            <a:gdLst/>
            <a:ahLst/>
            <a:cxnLst/>
            <a:rect l="l" t="t" r="r" b="b"/>
            <a:pathLst>
              <a:path w="4572000" h="2399029">
                <a:moveTo>
                  <a:pt x="0" y="2398877"/>
                </a:moveTo>
                <a:lnTo>
                  <a:pt x="4572000" y="2398877"/>
                </a:lnTo>
                <a:lnTo>
                  <a:pt x="4572000" y="0"/>
                </a:lnTo>
                <a:lnTo>
                  <a:pt x="0" y="0"/>
                </a:lnTo>
                <a:lnTo>
                  <a:pt x="0" y="239887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44609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156200"/>
            <a:ext cx="4572000" cy="1244600"/>
          </a:xfrm>
          <a:custGeom>
            <a:avLst/>
            <a:gdLst/>
            <a:ahLst/>
            <a:cxnLst/>
            <a:rect l="l" t="t" r="r" b="b"/>
            <a:pathLst>
              <a:path w="4572000" h="1244600">
                <a:moveTo>
                  <a:pt x="0" y="1244600"/>
                </a:moveTo>
                <a:lnTo>
                  <a:pt x="4572000" y="1244600"/>
                </a:lnTo>
                <a:lnTo>
                  <a:pt x="4572000" y="0"/>
                </a:lnTo>
                <a:lnTo>
                  <a:pt x="0" y="0"/>
                </a:lnTo>
                <a:lnTo>
                  <a:pt x="0" y="12446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1435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0430" y="3531546"/>
            <a:ext cx="1137149" cy="48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00350" y="4189978"/>
            <a:ext cx="12573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اختر </a:t>
            </a:r>
            <a:r>
              <a:rPr lang="en-US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Random position</a:t>
            </a: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 من القائمة.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9229" y="2901950"/>
            <a:ext cx="1366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>
                <a:solidFill>
                  <a:srgbClr val="939598"/>
                </a:solidFill>
                <a:latin typeface="Cambria"/>
                <a:cs typeface="Cambria"/>
              </a:rPr>
              <a:t>أضف هذا </a:t>
            </a: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البرنامج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-20" dirty="0" smtClean="0"/>
              <a:t>انتقل عشوائيًا!</a:t>
            </a:r>
            <a:endParaRPr spc="-100" dirty="0"/>
          </a:p>
          <a:p>
            <a:pPr marL="12700" rtl="1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scratch.mit.edu/hide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3132" y="5305866"/>
            <a:ext cx="5803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6BA883"/>
                </a:solidFill>
                <a:latin typeface="Cambria"/>
                <a:cs typeface="Cambria"/>
              </a:rPr>
              <a:t>جربه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0326" y="5773737"/>
            <a:ext cx="13798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العلم الأخضر للبدء.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30055" y="5657913"/>
            <a:ext cx="469391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0055" y="5657913"/>
            <a:ext cx="469900" cy="384175"/>
          </a:xfrm>
          <a:custGeom>
            <a:avLst/>
            <a:gdLst/>
            <a:ahLst/>
            <a:cxnLst/>
            <a:rect l="l" t="t" r="r" b="b"/>
            <a:pathLst>
              <a:path w="469900" h="3841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07848"/>
                </a:lnTo>
                <a:lnTo>
                  <a:pt x="1190" y="351901"/>
                </a:lnTo>
                <a:lnTo>
                  <a:pt x="9525" y="374523"/>
                </a:lnTo>
                <a:lnTo>
                  <a:pt x="32146" y="382857"/>
                </a:lnTo>
                <a:lnTo>
                  <a:pt x="76200" y="384048"/>
                </a:lnTo>
                <a:lnTo>
                  <a:pt x="393192" y="384048"/>
                </a:lnTo>
                <a:lnTo>
                  <a:pt x="437245" y="382857"/>
                </a:lnTo>
                <a:lnTo>
                  <a:pt x="459867" y="374523"/>
                </a:lnTo>
                <a:lnTo>
                  <a:pt x="468201" y="351901"/>
                </a:lnTo>
                <a:lnTo>
                  <a:pt x="469392" y="307848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5097" y="584993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84197" y="1702041"/>
            <a:ext cx="993686" cy="749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74672" y="1692516"/>
            <a:ext cx="1012825" cy="768985"/>
          </a:xfrm>
          <a:custGeom>
            <a:avLst/>
            <a:gdLst/>
            <a:ahLst/>
            <a:cxnLst/>
            <a:rect l="l" t="t" r="r" b="b"/>
            <a:pathLst>
              <a:path w="1012825" h="768985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683171"/>
                </a:lnTo>
                <a:lnTo>
                  <a:pt x="3859" y="709076"/>
                </a:lnTo>
                <a:lnTo>
                  <a:pt x="17435" y="737154"/>
                </a:lnTo>
                <a:lnTo>
                  <a:pt x="43725" y="759671"/>
                </a:lnTo>
                <a:lnTo>
                  <a:pt x="85725" y="768896"/>
                </a:lnTo>
                <a:lnTo>
                  <a:pt x="927023" y="768896"/>
                </a:lnTo>
                <a:lnTo>
                  <a:pt x="952928" y="765036"/>
                </a:lnTo>
                <a:lnTo>
                  <a:pt x="981006" y="751460"/>
                </a:lnTo>
                <a:lnTo>
                  <a:pt x="1003524" y="725170"/>
                </a:lnTo>
                <a:lnTo>
                  <a:pt x="1012748" y="683171"/>
                </a:lnTo>
                <a:lnTo>
                  <a:pt x="1012748" y="85725"/>
                </a:lnTo>
                <a:lnTo>
                  <a:pt x="1008889" y="59819"/>
                </a:lnTo>
                <a:lnTo>
                  <a:pt x="995313" y="31742"/>
                </a:lnTo>
                <a:lnTo>
                  <a:pt x="969023" y="9224"/>
                </a:lnTo>
                <a:lnTo>
                  <a:pt x="927023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38551" y="1586661"/>
            <a:ext cx="0" cy="387985"/>
          </a:xfrm>
          <a:custGeom>
            <a:avLst/>
            <a:gdLst/>
            <a:ahLst/>
            <a:cxnLst/>
            <a:rect l="l" t="t" r="r" b="b"/>
            <a:pathLst>
              <a:path h="387985">
                <a:moveTo>
                  <a:pt x="0" y="0"/>
                </a:moveTo>
                <a:lnTo>
                  <a:pt x="0" y="387769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0880" y="3296113"/>
            <a:ext cx="1798891" cy="1604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03819" y="1075182"/>
            <a:ext cx="148717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00A1CB"/>
                </a:solidFill>
                <a:latin typeface="Cambria"/>
                <a:cs typeface="Cambria"/>
              </a:rPr>
              <a:t>                        استعد</a:t>
            </a:r>
            <a:endParaRPr sz="1400" dirty="0">
              <a:latin typeface="Cambria"/>
              <a:cs typeface="Cambria"/>
            </a:endParaRPr>
          </a:p>
          <a:p>
            <a:pPr marL="211454" algn="r" rtl="1">
              <a:lnSpc>
                <a:spcPct val="100000"/>
              </a:lnSpc>
              <a:spcBef>
                <a:spcPts val="1105"/>
              </a:spcBef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لاختيار كائنك.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86000" y="3248799"/>
            <a:ext cx="0" cy="1699260"/>
          </a:xfrm>
          <a:custGeom>
            <a:avLst/>
            <a:gdLst/>
            <a:ahLst/>
            <a:cxnLst/>
            <a:rect l="l" t="t" r="r" b="b"/>
            <a:pathLst>
              <a:path h="1699260">
                <a:moveTo>
                  <a:pt x="0" y="0"/>
                </a:moveTo>
                <a:lnTo>
                  <a:pt x="0" y="169926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35093" y="3941007"/>
            <a:ext cx="0" cy="260985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0"/>
                </a:moveTo>
                <a:lnTo>
                  <a:pt x="0" y="260769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DB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6900" y="5956300"/>
            <a:ext cx="88265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100" b="1" spc="20" dirty="0" smtClean="0">
                <a:solidFill>
                  <a:srgbClr val="FFFFFF"/>
                </a:solidFill>
                <a:latin typeface="Calibri"/>
                <a:cs typeface="Calibri"/>
              </a:rPr>
              <a:t>لعبة الاختباء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32307" y="5935157"/>
            <a:ext cx="1524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b="1" spc="-265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96900" y="264871"/>
            <a:ext cx="3822700" cy="5346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830580" algn="r" rtl="1">
              <a:lnSpc>
                <a:spcPct val="100000"/>
              </a:lnSpc>
            </a:pPr>
            <a:r>
              <a:rPr lang="ar-EG" sz="2800" spc="-5" dirty="0" smtClean="0"/>
              <a:t>انقر للحصول على نقاط</a:t>
            </a:r>
            <a:endParaRPr sz="2800" dirty="0"/>
          </a:p>
        </p:txBody>
      </p:sp>
      <p:sp>
        <p:nvSpPr>
          <p:cNvPr id="19" name="object 19"/>
          <p:cNvSpPr txBox="1"/>
          <p:nvPr/>
        </p:nvSpPr>
        <p:spPr>
          <a:xfrm>
            <a:off x="976779" y="1276350"/>
            <a:ext cx="26187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dirty="0" smtClean="0">
                <a:solidFill>
                  <a:srgbClr val="FFFFFF"/>
                </a:solidFill>
                <a:latin typeface="Calibri"/>
                <a:cs typeface="Calibri"/>
              </a:rPr>
              <a:t>اضف نقطة في كل مرة تنقر فيها كائنًا.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5794" y="1864614"/>
            <a:ext cx="2280424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5806" y="3731526"/>
            <a:ext cx="2280412" cy="1704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04121" y="4835626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81890" y="86258"/>
                </a:moveTo>
                <a:lnTo>
                  <a:pt x="44818" y="86258"/>
                </a:lnTo>
                <a:lnTo>
                  <a:pt x="55549" y="101600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4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8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04121" y="4835626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600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40"/>
                </a:lnTo>
                <a:lnTo>
                  <a:pt x="87833" y="58928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0857" y="3283318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81890" y="86258"/>
                </a:moveTo>
                <a:lnTo>
                  <a:pt x="44818" y="86258"/>
                </a:lnTo>
                <a:lnTo>
                  <a:pt x="55549" y="101600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4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8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50857" y="3283318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600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40"/>
                </a:lnTo>
                <a:lnTo>
                  <a:pt x="87833" y="58928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2560" y="3769296"/>
            <a:ext cx="728091" cy="176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83227" y="1902561"/>
            <a:ext cx="728084" cy="1760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1"/>
                </a:moveTo>
                <a:lnTo>
                  <a:pt x="4572000" y="929131"/>
                </a:lnTo>
                <a:lnTo>
                  <a:pt x="4572000" y="0"/>
                </a:lnTo>
                <a:lnTo>
                  <a:pt x="0" y="0"/>
                </a:lnTo>
                <a:lnTo>
                  <a:pt x="0" y="929131"/>
                </a:lnTo>
                <a:close/>
              </a:path>
            </a:pathLst>
          </a:custGeom>
          <a:solidFill>
            <a:srgbClr val="FDB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865" y="0"/>
            <a:ext cx="4460134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9132"/>
            <a:ext cx="4572000" cy="2042795"/>
          </a:xfrm>
          <a:custGeom>
            <a:avLst/>
            <a:gdLst/>
            <a:ahLst/>
            <a:cxnLst/>
            <a:rect l="l" t="t" r="r" b="b"/>
            <a:pathLst>
              <a:path w="4572000" h="2042795">
                <a:moveTo>
                  <a:pt x="0" y="2042668"/>
                </a:moveTo>
                <a:lnTo>
                  <a:pt x="4572000" y="2042668"/>
                </a:lnTo>
                <a:lnTo>
                  <a:pt x="4572000" y="0"/>
                </a:lnTo>
                <a:lnTo>
                  <a:pt x="0" y="0"/>
                </a:lnTo>
                <a:lnTo>
                  <a:pt x="0" y="2042668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71800"/>
            <a:ext cx="4572000" cy="1762125"/>
          </a:xfrm>
          <a:custGeom>
            <a:avLst/>
            <a:gdLst/>
            <a:ahLst/>
            <a:cxnLst/>
            <a:rect l="l" t="t" r="r" b="b"/>
            <a:pathLst>
              <a:path w="4572000" h="1762125">
                <a:moveTo>
                  <a:pt x="0" y="1762125"/>
                </a:moveTo>
                <a:lnTo>
                  <a:pt x="4572000" y="1762125"/>
                </a:lnTo>
                <a:lnTo>
                  <a:pt x="4572000" y="0"/>
                </a:lnTo>
                <a:lnTo>
                  <a:pt x="0" y="0"/>
                </a:lnTo>
                <a:lnTo>
                  <a:pt x="0" y="176212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9591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33925"/>
            <a:ext cx="4572000" cy="1666875"/>
          </a:xfrm>
          <a:custGeom>
            <a:avLst/>
            <a:gdLst/>
            <a:ahLst/>
            <a:cxnLst/>
            <a:rect l="l" t="t" r="r" b="b"/>
            <a:pathLst>
              <a:path w="4572000" h="1666875">
                <a:moveTo>
                  <a:pt x="0" y="1666875"/>
                </a:moveTo>
                <a:lnTo>
                  <a:pt x="4572000" y="1666875"/>
                </a:lnTo>
                <a:lnTo>
                  <a:pt x="4572000" y="0"/>
                </a:lnTo>
                <a:lnTo>
                  <a:pt x="0" y="0"/>
                </a:lnTo>
                <a:lnTo>
                  <a:pt x="0" y="1666875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21225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9242" y="3111500"/>
            <a:ext cx="1366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>
                <a:solidFill>
                  <a:srgbClr val="939598"/>
                </a:solidFill>
                <a:latin typeface="Cambria"/>
                <a:cs typeface="Cambria"/>
              </a:rPr>
              <a:t>أضف هذا </a:t>
            </a: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البرنامج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3660" y="4883150"/>
            <a:ext cx="1884680" cy="612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algn="ctr" rtl="1">
              <a:lnSpc>
                <a:spcPct val="100000"/>
              </a:lnSpc>
            </a:pPr>
            <a:r>
              <a:rPr lang="ar-EG" sz="1400" b="1" spc="-15" dirty="0" smtClean="0">
                <a:solidFill>
                  <a:srgbClr val="00A1CB"/>
                </a:solidFill>
                <a:latin typeface="Cambria"/>
                <a:cs typeface="Cambria"/>
              </a:rPr>
              <a:t>إرشاد</a:t>
            </a:r>
            <a:endParaRPr sz="1400" dirty="0">
              <a:latin typeface="Cambria"/>
              <a:cs typeface="Cambria"/>
            </a:endParaRPr>
          </a:p>
          <a:p>
            <a:pPr marL="12700" marR="5080" algn="ctr" rtl="1">
              <a:lnSpc>
                <a:spcPct val="111100"/>
              </a:lnSpc>
              <a:spcBef>
                <a:spcPts val="725"/>
              </a:spcBef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اضف هذا البرنامج  لإعادة تصفير مجموع النقاط عند نقرك العلم الأخضر.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92858" y="5568365"/>
            <a:ext cx="986269" cy="600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-5" dirty="0" smtClean="0"/>
              <a:t>انقر للحصول على نقاط</a:t>
            </a:r>
            <a:endParaRPr spc="-25" dirty="0"/>
          </a:p>
          <a:p>
            <a:pPr marL="12700" rtl="1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scratch.mit.edu/hide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3819" y="1062482"/>
            <a:ext cx="9671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00A1CB"/>
                </a:solidFill>
                <a:latin typeface="Cambria"/>
                <a:cs typeface="Cambria"/>
              </a:rPr>
              <a:t>استعد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66414" y="1477533"/>
            <a:ext cx="1170432" cy="915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66401" y="1470025"/>
            <a:ext cx="1170940" cy="923290"/>
          </a:xfrm>
          <a:custGeom>
            <a:avLst/>
            <a:gdLst/>
            <a:ahLst/>
            <a:cxnLst/>
            <a:rect l="l" t="t" r="r" b="b"/>
            <a:pathLst>
              <a:path w="1170939" h="92328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846607"/>
                </a:lnTo>
                <a:lnTo>
                  <a:pt x="1190" y="890660"/>
                </a:lnTo>
                <a:lnTo>
                  <a:pt x="9525" y="913282"/>
                </a:lnTo>
                <a:lnTo>
                  <a:pt x="32146" y="921616"/>
                </a:lnTo>
                <a:lnTo>
                  <a:pt x="76200" y="922807"/>
                </a:lnTo>
                <a:lnTo>
                  <a:pt x="1094232" y="922807"/>
                </a:lnTo>
                <a:lnTo>
                  <a:pt x="1138285" y="921616"/>
                </a:lnTo>
                <a:lnTo>
                  <a:pt x="1160907" y="913282"/>
                </a:lnTo>
                <a:lnTo>
                  <a:pt x="1169241" y="890660"/>
                </a:lnTo>
                <a:lnTo>
                  <a:pt x="1170432" y="846607"/>
                </a:lnTo>
                <a:lnTo>
                  <a:pt x="1170432" y="76200"/>
                </a:lnTo>
                <a:lnTo>
                  <a:pt x="1169241" y="32146"/>
                </a:lnTo>
                <a:lnTo>
                  <a:pt x="1160907" y="9525"/>
                </a:lnTo>
                <a:lnTo>
                  <a:pt x="1138285" y="1190"/>
                </a:lnTo>
                <a:lnTo>
                  <a:pt x="109423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9538" y="1444091"/>
            <a:ext cx="1578673" cy="1036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9525" y="1444091"/>
            <a:ext cx="1579245" cy="1036955"/>
          </a:xfrm>
          <a:custGeom>
            <a:avLst/>
            <a:gdLst/>
            <a:ahLst/>
            <a:cxnLst/>
            <a:rect l="l" t="t" r="r" b="b"/>
            <a:pathLst>
              <a:path w="1579245" h="103695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960424"/>
                </a:lnTo>
                <a:lnTo>
                  <a:pt x="1190" y="1004477"/>
                </a:lnTo>
                <a:lnTo>
                  <a:pt x="9525" y="1027099"/>
                </a:lnTo>
                <a:lnTo>
                  <a:pt x="32146" y="1035434"/>
                </a:lnTo>
                <a:lnTo>
                  <a:pt x="76200" y="1036624"/>
                </a:lnTo>
                <a:lnTo>
                  <a:pt x="1502486" y="1036624"/>
                </a:lnTo>
                <a:lnTo>
                  <a:pt x="1546539" y="1035434"/>
                </a:lnTo>
                <a:lnTo>
                  <a:pt x="1569161" y="1027099"/>
                </a:lnTo>
                <a:lnTo>
                  <a:pt x="1577495" y="1004477"/>
                </a:lnTo>
                <a:lnTo>
                  <a:pt x="1578686" y="960424"/>
                </a:lnTo>
                <a:lnTo>
                  <a:pt x="1578686" y="76200"/>
                </a:lnTo>
                <a:lnTo>
                  <a:pt x="1577495" y="32146"/>
                </a:lnTo>
                <a:lnTo>
                  <a:pt x="1569161" y="9525"/>
                </a:lnTo>
                <a:lnTo>
                  <a:pt x="1546539" y="1190"/>
                </a:lnTo>
                <a:lnTo>
                  <a:pt x="1502486" y="0"/>
                </a:lnTo>
                <a:lnTo>
                  <a:pt x="76200" y="0"/>
                </a:lnTo>
                <a:close/>
              </a:path>
            </a:pathLst>
          </a:custGeom>
          <a:ln w="19049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169150" y="1799743"/>
            <a:ext cx="68453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اختر </a:t>
            </a:r>
            <a:r>
              <a:rPr lang="en-US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Date</a:t>
            </a: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69150" y="2569375"/>
            <a:ext cx="16637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</a:t>
            </a: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زر </a:t>
            </a:r>
            <a:r>
              <a:rPr lang="en-US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Make </a:t>
            </a:r>
            <a:r>
              <a:rPr lang="en-US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a Variable</a:t>
            </a: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6568" y="2543429"/>
            <a:ext cx="12420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أعطي هذا المتغير الاسم </a:t>
            </a:r>
            <a:r>
              <a:rPr lang="en-US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Score</a:t>
            </a:r>
            <a:r>
              <a:rPr lang="ar-EG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 وبعدها </a:t>
            </a:r>
            <a:r>
              <a:rPr lang="ar-EG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انقر </a:t>
            </a:r>
            <a:r>
              <a:rPr lang="en-US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Ok</a:t>
            </a:r>
            <a:r>
              <a:rPr lang="ar-EG" sz="900" b="1" spc="10" dirty="0" smtClean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62062" y="1879118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6801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62058" y="2084350"/>
            <a:ext cx="267335" cy="481330"/>
          </a:xfrm>
          <a:custGeom>
            <a:avLst/>
            <a:gdLst/>
            <a:ahLst/>
            <a:cxnLst/>
            <a:rect l="l" t="t" r="r" b="b"/>
            <a:pathLst>
              <a:path w="267334" h="481330">
                <a:moveTo>
                  <a:pt x="266801" y="25"/>
                </a:moveTo>
                <a:lnTo>
                  <a:pt x="0" y="0"/>
                </a:lnTo>
                <a:lnTo>
                  <a:pt x="0" y="480885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1882" y="3454996"/>
            <a:ext cx="1888236" cy="11094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85604" y="4316412"/>
            <a:ext cx="75247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900" b="1" dirty="0" smtClean="0">
                <a:solidFill>
                  <a:srgbClr val="636466"/>
                </a:solidFill>
                <a:latin typeface="Calibri"/>
                <a:cs typeface="Calibri"/>
              </a:rPr>
              <a:t>اضف تلك اللبنة.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58439" y="4387850"/>
            <a:ext cx="307975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307467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5005" y="3612680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4076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8350" y="3646017"/>
            <a:ext cx="297180" cy="4171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5005" y="3612680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DB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6900" y="5956300"/>
            <a:ext cx="88265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100" b="1" spc="20" dirty="0" smtClean="0">
                <a:solidFill>
                  <a:srgbClr val="FFFFFF"/>
                </a:solidFill>
                <a:latin typeface="Calibri"/>
                <a:cs typeface="Calibri"/>
              </a:rPr>
              <a:t>لعبة الاختباء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19200" y="264871"/>
            <a:ext cx="3136900" cy="5346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094105" algn="ctr" rtl="1">
              <a:lnSpc>
                <a:spcPct val="100000"/>
              </a:lnSpc>
            </a:pPr>
            <a:r>
              <a:rPr lang="ar-EG" sz="2800" spc="-145" dirty="0" smtClean="0"/>
              <a:t>مكان الاختباء</a:t>
            </a:r>
            <a:endParaRPr sz="2800" dirty="0"/>
          </a:p>
        </p:txBody>
      </p:sp>
      <p:sp>
        <p:nvSpPr>
          <p:cNvPr id="19" name="object 19"/>
          <p:cNvSpPr txBox="1"/>
          <p:nvPr/>
        </p:nvSpPr>
        <p:spPr>
          <a:xfrm>
            <a:off x="1049089" y="1276350"/>
            <a:ext cx="24739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دع الكائن يختبئ خلف شيء ما.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56944" y="1752625"/>
            <a:ext cx="1658099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56944" y="3040379"/>
            <a:ext cx="1658099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56944" y="4328134"/>
            <a:ext cx="1658099" cy="1234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1"/>
                </a:moveTo>
                <a:lnTo>
                  <a:pt x="4572000" y="929131"/>
                </a:lnTo>
                <a:lnTo>
                  <a:pt x="4572000" y="0"/>
                </a:lnTo>
                <a:lnTo>
                  <a:pt x="0" y="0"/>
                </a:lnTo>
                <a:lnTo>
                  <a:pt x="0" y="929131"/>
                </a:lnTo>
                <a:close/>
              </a:path>
            </a:pathLst>
          </a:custGeom>
          <a:solidFill>
            <a:srgbClr val="FDB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865" y="0"/>
            <a:ext cx="4460134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9132"/>
            <a:ext cx="4572000" cy="1537970"/>
          </a:xfrm>
          <a:custGeom>
            <a:avLst/>
            <a:gdLst/>
            <a:ahLst/>
            <a:cxnLst/>
            <a:rect l="l" t="t" r="r" b="b"/>
            <a:pathLst>
              <a:path w="4572000" h="1537970">
                <a:moveTo>
                  <a:pt x="0" y="1537716"/>
                </a:moveTo>
                <a:lnTo>
                  <a:pt x="4572000" y="1537716"/>
                </a:lnTo>
                <a:lnTo>
                  <a:pt x="4572000" y="0"/>
                </a:lnTo>
                <a:lnTo>
                  <a:pt x="0" y="0"/>
                </a:lnTo>
                <a:lnTo>
                  <a:pt x="0" y="1537716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4167" y="1897976"/>
            <a:ext cx="1176540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4173" y="1897976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5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466848"/>
            <a:ext cx="4572000" cy="2486660"/>
          </a:xfrm>
          <a:custGeom>
            <a:avLst/>
            <a:gdLst/>
            <a:ahLst/>
            <a:cxnLst/>
            <a:rect l="l" t="t" r="r" b="b"/>
            <a:pathLst>
              <a:path w="4572000" h="2486660">
                <a:moveTo>
                  <a:pt x="0" y="2486152"/>
                </a:moveTo>
                <a:lnTo>
                  <a:pt x="4572000" y="2486152"/>
                </a:lnTo>
                <a:lnTo>
                  <a:pt x="4572000" y="0"/>
                </a:lnTo>
                <a:lnTo>
                  <a:pt x="0" y="0"/>
                </a:lnTo>
                <a:lnTo>
                  <a:pt x="0" y="248615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54148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0523" y="1463340"/>
            <a:ext cx="725805" cy="453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ثم اختر كائنًا آخر والذي سوف يختبئ.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2423" y="1406502"/>
            <a:ext cx="1198880" cy="299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ar-EG" sz="900" b="1" spc="25" dirty="0" smtClean="0">
                <a:solidFill>
                  <a:srgbClr val="636466"/>
                </a:solidFill>
                <a:latin typeface="Calibri"/>
                <a:cs typeface="Calibri"/>
              </a:rPr>
              <a:t>اختر كائنًا يصلح كمكان للاختباء، مثل </a:t>
            </a:r>
            <a:r>
              <a:rPr lang="en-US" sz="900" b="1" spc="25" dirty="0" smtClean="0">
                <a:solidFill>
                  <a:srgbClr val="636466"/>
                </a:solidFill>
                <a:latin typeface="Calibri"/>
                <a:cs typeface="Calibri"/>
              </a:rPr>
              <a:t>Rocks</a:t>
            </a:r>
            <a:r>
              <a:rPr lang="ar-EG" sz="900" b="1" spc="25" dirty="0" smtClean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4953000"/>
            <a:ext cx="4572000" cy="1447800"/>
          </a:xfrm>
          <a:custGeom>
            <a:avLst/>
            <a:gdLst/>
            <a:ahLst/>
            <a:cxnLst/>
            <a:rect l="l" t="t" r="r" b="b"/>
            <a:pathLst>
              <a:path w="4572000" h="1447800">
                <a:moveTo>
                  <a:pt x="0" y="1447800"/>
                </a:moveTo>
                <a:lnTo>
                  <a:pt x="4572000" y="1447800"/>
                </a:lnTo>
                <a:lnTo>
                  <a:pt x="45720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9403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1213" y="5913437"/>
            <a:ext cx="1609725" cy="247650"/>
          </a:xfrm>
          <a:custGeom>
            <a:avLst/>
            <a:gdLst/>
            <a:ahLst/>
            <a:cxnLst/>
            <a:rect l="l" t="t" r="r" b="b"/>
            <a:pathLst>
              <a:path w="1609725" h="247650">
                <a:moveTo>
                  <a:pt x="1533385" y="0"/>
                </a:moveTo>
                <a:lnTo>
                  <a:pt x="76187" y="0"/>
                </a:lnTo>
                <a:lnTo>
                  <a:pt x="32141" y="1190"/>
                </a:lnTo>
                <a:lnTo>
                  <a:pt x="9523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70954"/>
                </a:lnTo>
                <a:lnTo>
                  <a:pt x="1315" y="183591"/>
                </a:lnTo>
                <a:lnTo>
                  <a:pt x="9856" y="209694"/>
                </a:lnTo>
                <a:lnTo>
                  <a:pt x="32516" y="235471"/>
                </a:lnTo>
                <a:lnTo>
                  <a:pt x="76187" y="247129"/>
                </a:lnTo>
                <a:lnTo>
                  <a:pt x="1533385" y="247129"/>
                </a:lnTo>
                <a:lnTo>
                  <a:pt x="1577431" y="245938"/>
                </a:lnTo>
                <a:lnTo>
                  <a:pt x="1608382" y="214977"/>
                </a:lnTo>
                <a:lnTo>
                  <a:pt x="1609571" y="170954"/>
                </a:lnTo>
                <a:lnTo>
                  <a:pt x="1609572" y="76200"/>
                </a:lnTo>
                <a:lnTo>
                  <a:pt x="1608382" y="32146"/>
                </a:lnTo>
                <a:lnTo>
                  <a:pt x="1600049" y="9525"/>
                </a:lnTo>
                <a:lnTo>
                  <a:pt x="1577431" y="1190"/>
                </a:lnTo>
                <a:lnTo>
                  <a:pt x="1533385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20924" y="5967822"/>
            <a:ext cx="60325" cy="60960"/>
          </a:xfrm>
          <a:custGeom>
            <a:avLst/>
            <a:gdLst/>
            <a:ahLst/>
            <a:cxnLst/>
            <a:rect l="l" t="t" r="r" b="b"/>
            <a:pathLst>
              <a:path w="60325" h="60960">
                <a:moveTo>
                  <a:pt x="9499" y="18503"/>
                </a:moveTo>
                <a:lnTo>
                  <a:pt x="8127" y="18922"/>
                </a:lnTo>
                <a:lnTo>
                  <a:pt x="6794" y="19380"/>
                </a:lnTo>
                <a:lnTo>
                  <a:pt x="5791" y="20535"/>
                </a:lnTo>
                <a:lnTo>
                  <a:pt x="203" y="55829"/>
                </a:lnTo>
                <a:lnTo>
                  <a:pt x="0" y="57022"/>
                </a:lnTo>
                <a:lnTo>
                  <a:pt x="406" y="58242"/>
                </a:lnTo>
                <a:lnTo>
                  <a:pt x="2108" y="59969"/>
                </a:lnTo>
                <a:lnTo>
                  <a:pt x="3340" y="60363"/>
                </a:lnTo>
                <a:lnTo>
                  <a:pt x="4546" y="60185"/>
                </a:lnTo>
                <a:lnTo>
                  <a:pt x="38404" y="54813"/>
                </a:lnTo>
                <a:lnTo>
                  <a:pt x="39827" y="54571"/>
                </a:lnTo>
                <a:lnTo>
                  <a:pt x="40995" y="53581"/>
                </a:lnTo>
                <a:lnTo>
                  <a:pt x="41871" y="50876"/>
                </a:lnTo>
                <a:lnTo>
                  <a:pt x="41516" y="49377"/>
                </a:lnTo>
                <a:lnTo>
                  <a:pt x="40487" y="48374"/>
                </a:lnTo>
                <a:lnTo>
                  <a:pt x="29883" y="37744"/>
                </a:lnTo>
                <a:lnTo>
                  <a:pt x="37690" y="29933"/>
                </a:lnTo>
                <a:lnTo>
                  <a:pt x="22072" y="29933"/>
                </a:lnTo>
                <a:lnTo>
                  <a:pt x="10972" y="18846"/>
                </a:lnTo>
                <a:lnTo>
                  <a:pt x="9499" y="18503"/>
                </a:lnTo>
                <a:close/>
              </a:path>
              <a:path w="60325" h="60960">
                <a:moveTo>
                  <a:pt x="52006" y="0"/>
                </a:moveTo>
                <a:lnTo>
                  <a:pt x="22072" y="29933"/>
                </a:lnTo>
                <a:lnTo>
                  <a:pt x="37690" y="29933"/>
                </a:lnTo>
                <a:lnTo>
                  <a:pt x="59816" y="7797"/>
                </a:lnTo>
                <a:lnTo>
                  <a:pt x="52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44661" y="5968090"/>
            <a:ext cx="60960" cy="60325"/>
          </a:xfrm>
          <a:custGeom>
            <a:avLst/>
            <a:gdLst/>
            <a:ahLst/>
            <a:cxnLst/>
            <a:rect l="l" t="t" r="r" b="b"/>
            <a:pathLst>
              <a:path w="60960" h="60325">
                <a:moveTo>
                  <a:pt x="7835" y="0"/>
                </a:moveTo>
                <a:lnTo>
                  <a:pt x="0" y="7810"/>
                </a:lnTo>
                <a:lnTo>
                  <a:pt x="29959" y="37757"/>
                </a:lnTo>
                <a:lnTo>
                  <a:pt x="18872" y="48844"/>
                </a:lnTo>
                <a:lnTo>
                  <a:pt x="55841" y="59626"/>
                </a:lnTo>
                <a:lnTo>
                  <a:pt x="57035" y="59829"/>
                </a:lnTo>
                <a:lnTo>
                  <a:pt x="58242" y="59423"/>
                </a:lnTo>
                <a:lnTo>
                  <a:pt x="59118" y="58572"/>
                </a:lnTo>
                <a:lnTo>
                  <a:pt x="59969" y="57708"/>
                </a:lnTo>
                <a:lnTo>
                  <a:pt x="60388" y="56476"/>
                </a:lnTo>
                <a:lnTo>
                  <a:pt x="60185" y="55283"/>
                </a:lnTo>
                <a:lnTo>
                  <a:pt x="56165" y="29959"/>
                </a:lnTo>
                <a:lnTo>
                  <a:pt x="37769" y="29959"/>
                </a:lnTo>
                <a:lnTo>
                  <a:pt x="7835" y="0"/>
                </a:lnTo>
                <a:close/>
              </a:path>
              <a:path w="60960" h="60325">
                <a:moveTo>
                  <a:pt x="50888" y="17945"/>
                </a:moveTo>
                <a:lnTo>
                  <a:pt x="49377" y="18313"/>
                </a:lnTo>
                <a:lnTo>
                  <a:pt x="48387" y="19329"/>
                </a:lnTo>
                <a:lnTo>
                  <a:pt x="37769" y="29959"/>
                </a:lnTo>
                <a:lnTo>
                  <a:pt x="56165" y="29959"/>
                </a:lnTo>
                <a:lnTo>
                  <a:pt x="54584" y="20002"/>
                </a:lnTo>
                <a:lnTo>
                  <a:pt x="53594" y="18846"/>
                </a:lnTo>
                <a:lnTo>
                  <a:pt x="50888" y="179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20924" y="6045809"/>
            <a:ext cx="60325" cy="60960"/>
          </a:xfrm>
          <a:custGeom>
            <a:avLst/>
            <a:gdLst/>
            <a:ahLst/>
            <a:cxnLst/>
            <a:rect l="l" t="t" r="r" b="b"/>
            <a:pathLst>
              <a:path w="60325" h="60960">
                <a:moveTo>
                  <a:pt x="37699" y="30429"/>
                </a:moveTo>
                <a:lnTo>
                  <a:pt x="22072" y="30429"/>
                </a:lnTo>
                <a:lnTo>
                  <a:pt x="52006" y="60363"/>
                </a:lnTo>
                <a:lnTo>
                  <a:pt x="59816" y="52565"/>
                </a:lnTo>
                <a:lnTo>
                  <a:pt x="37699" y="30429"/>
                </a:lnTo>
                <a:close/>
              </a:path>
              <a:path w="60325" h="60960">
                <a:moveTo>
                  <a:pt x="3340" y="0"/>
                </a:moveTo>
                <a:lnTo>
                  <a:pt x="2108" y="393"/>
                </a:lnTo>
                <a:lnTo>
                  <a:pt x="1269" y="1257"/>
                </a:lnTo>
                <a:lnTo>
                  <a:pt x="406" y="2108"/>
                </a:lnTo>
                <a:lnTo>
                  <a:pt x="0" y="3340"/>
                </a:lnTo>
                <a:lnTo>
                  <a:pt x="203" y="4533"/>
                </a:lnTo>
                <a:lnTo>
                  <a:pt x="5791" y="39814"/>
                </a:lnTo>
                <a:lnTo>
                  <a:pt x="6794" y="40982"/>
                </a:lnTo>
                <a:lnTo>
                  <a:pt x="9499" y="41871"/>
                </a:lnTo>
                <a:lnTo>
                  <a:pt x="10972" y="41503"/>
                </a:lnTo>
                <a:lnTo>
                  <a:pt x="22072" y="30429"/>
                </a:lnTo>
                <a:lnTo>
                  <a:pt x="37699" y="30429"/>
                </a:lnTo>
                <a:lnTo>
                  <a:pt x="29883" y="22605"/>
                </a:lnTo>
                <a:lnTo>
                  <a:pt x="41516" y="10972"/>
                </a:lnTo>
                <a:lnTo>
                  <a:pt x="41871" y="9486"/>
                </a:lnTo>
                <a:lnTo>
                  <a:pt x="40995" y="6781"/>
                </a:lnTo>
                <a:lnTo>
                  <a:pt x="39827" y="5778"/>
                </a:lnTo>
                <a:lnTo>
                  <a:pt x="4546" y="215"/>
                </a:lnTo>
                <a:lnTo>
                  <a:pt x="33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44661" y="6046091"/>
            <a:ext cx="60960" cy="60325"/>
          </a:xfrm>
          <a:custGeom>
            <a:avLst/>
            <a:gdLst/>
            <a:ahLst/>
            <a:cxnLst/>
            <a:rect l="l" t="t" r="r" b="b"/>
            <a:pathLst>
              <a:path w="60960" h="60325">
                <a:moveTo>
                  <a:pt x="57035" y="0"/>
                </a:moveTo>
                <a:lnTo>
                  <a:pt x="20548" y="5791"/>
                </a:lnTo>
                <a:lnTo>
                  <a:pt x="19405" y="6769"/>
                </a:lnTo>
                <a:lnTo>
                  <a:pt x="18948" y="8128"/>
                </a:lnTo>
                <a:lnTo>
                  <a:pt x="18529" y="9486"/>
                </a:lnTo>
                <a:lnTo>
                  <a:pt x="18872" y="10972"/>
                </a:lnTo>
                <a:lnTo>
                  <a:pt x="29959" y="22059"/>
                </a:lnTo>
                <a:lnTo>
                  <a:pt x="0" y="51993"/>
                </a:lnTo>
                <a:lnTo>
                  <a:pt x="7835" y="59804"/>
                </a:lnTo>
                <a:lnTo>
                  <a:pt x="37769" y="29870"/>
                </a:lnTo>
                <a:lnTo>
                  <a:pt x="56167" y="29870"/>
                </a:lnTo>
                <a:lnTo>
                  <a:pt x="60388" y="3327"/>
                </a:lnTo>
                <a:lnTo>
                  <a:pt x="59969" y="2108"/>
                </a:lnTo>
                <a:lnTo>
                  <a:pt x="58242" y="381"/>
                </a:lnTo>
                <a:lnTo>
                  <a:pt x="57035" y="0"/>
                </a:lnTo>
                <a:close/>
              </a:path>
              <a:path w="60960" h="60325">
                <a:moveTo>
                  <a:pt x="56167" y="29870"/>
                </a:moveTo>
                <a:lnTo>
                  <a:pt x="37769" y="29870"/>
                </a:lnTo>
                <a:lnTo>
                  <a:pt x="48387" y="40474"/>
                </a:lnTo>
                <a:lnTo>
                  <a:pt x="49377" y="41516"/>
                </a:lnTo>
                <a:lnTo>
                  <a:pt x="50888" y="41859"/>
                </a:lnTo>
                <a:lnTo>
                  <a:pt x="53594" y="40982"/>
                </a:lnTo>
                <a:lnTo>
                  <a:pt x="54584" y="39827"/>
                </a:lnTo>
                <a:lnTo>
                  <a:pt x="56167" y="29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66227" y="607145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395" y="0"/>
                </a:lnTo>
              </a:path>
            </a:pathLst>
          </a:custGeom>
          <a:ln w="3036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84908" y="609440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235" y="0"/>
                </a:lnTo>
              </a:path>
            </a:pathLst>
          </a:custGeom>
          <a:ln w="23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22043" y="6036106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71" y="0"/>
                </a:lnTo>
              </a:path>
            </a:pathLst>
          </a:custGeom>
          <a:ln w="4747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10829" y="596768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5006" y="0"/>
                </a:moveTo>
                <a:lnTo>
                  <a:pt x="15275" y="1967"/>
                </a:lnTo>
                <a:lnTo>
                  <a:pt x="7326" y="7331"/>
                </a:lnTo>
                <a:lnTo>
                  <a:pt x="1965" y="15280"/>
                </a:lnTo>
                <a:lnTo>
                  <a:pt x="0" y="25006"/>
                </a:lnTo>
                <a:lnTo>
                  <a:pt x="1965" y="34744"/>
                </a:lnTo>
                <a:lnTo>
                  <a:pt x="7326" y="42697"/>
                </a:lnTo>
                <a:lnTo>
                  <a:pt x="15275" y="48059"/>
                </a:lnTo>
                <a:lnTo>
                  <a:pt x="25006" y="50025"/>
                </a:lnTo>
                <a:lnTo>
                  <a:pt x="34746" y="48059"/>
                </a:lnTo>
                <a:lnTo>
                  <a:pt x="42703" y="42697"/>
                </a:lnTo>
                <a:lnTo>
                  <a:pt x="48069" y="34744"/>
                </a:lnTo>
                <a:lnTo>
                  <a:pt x="50037" y="25006"/>
                </a:lnTo>
                <a:lnTo>
                  <a:pt x="48069" y="15280"/>
                </a:lnTo>
                <a:lnTo>
                  <a:pt x="42703" y="7331"/>
                </a:lnTo>
                <a:lnTo>
                  <a:pt x="34746" y="1967"/>
                </a:lnTo>
                <a:lnTo>
                  <a:pt x="25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22423" y="6043746"/>
            <a:ext cx="60325" cy="60960"/>
          </a:xfrm>
          <a:custGeom>
            <a:avLst/>
            <a:gdLst/>
            <a:ahLst/>
            <a:cxnLst/>
            <a:rect l="l" t="t" r="r" b="b"/>
            <a:pathLst>
              <a:path w="60325" h="60960">
                <a:moveTo>
                  <a:pt x="9512" y="18541"/>
                </a:moveTo>
                <a:lnTo>
                  <a:pt x="6794" y="19430"/>
                </a:lnTo>
                <a:lnTo>
                  <a:pt x="5791" y="20599"/>
                </a:lnTo>
                <a:lnTo>
                  <a:pt x="0" y="57175"/>
                </a:lnTo>
                <a:lnTo>
                  <a:pt x="393" y="58394"/>
                </a:lnTo>
                <a:lnTo>
                  <a:pt x="2108" y="60121"/>
                </a:lnTo>
                <a:lnTo>
                  <a:pt x="3327" y="60515"/>
                </a:lnTo>
                <a:lnTo>
                  <a:pt x="39916" y="54724"/>
                </a:lnTo>
                <a:lnTo>
                  <a:pt x="41084" y="53720"/>
                </a:lnTo>
                <a:lnTo>
                  <a:pt x="41960" y="50977"/>
                </a:lnTo>
                <a:lnTo>
                  <a:pt x="41605" y="49504"/>
                </a:lnTo>
                <a:lnTo>
                  <a:pt x="29946" y="37833"/>
                </a:lnTo>
                <a:lnTo>
                  <a:pt x="37766" y="30010"/>
                </a:lnTo>
                <a:lnTo>
                  <a:pt x="22110" y="30010"/>
                </a:lnTo>
                <a:lnTo>
                  <a:pt x="10998" y="18897"/>
                </a:lnTo>
                <a:lnTo>
                  <a:pt x="9512" y="18541"/>
                </a:lnTo>
                <a:close/>
              </a:path>
              <a:path w="60325" h="60960">
                <a:moveTo>
                  <a:pt x="52120" y="0"/>
                </a:moveTo>
                <a:lnTo>
                  <a:pt x="22110" y="30010"/>
                </a:lnTo>
                <a:lnTo>
                  <a:pt x="37766" y="30010"/>
                </a:lnTo>
                <a:lnTo>
                  <a:pt x="59956" y="7810"/>
                </a:lnTo>
                <a:lnTo>
                  <a:pt x="52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5334" y="6044016"/>
            <a:ext cx="60960" cy="60325"/>
          </a:xfrm>
          <a:custGeom>
            <a:avLst/>
            <a:gdLst/>
            <a:ahLst/>
            <a:cxnLst/>
            <a:rect l="l" t="t" r="r" b="b"/>
            <a:pathLst>
              <a:path w="60960" h="60325">
                <a:moveTo>
                  <a:pt x="7810" y="0"/>
                </a:moveTo>
                <a:lnTo>
                  <a:pt x="0" y="7823"/>
                </a:lnTo>
                <a:lnTo>
                  <a:pt x="30022" y="37846"/>
                </a:lnTo>
                <a:lnTo>
                  <a:pt x="19900" y="47942"/>
                </a:lnTo>
                <a:lnTo>
                  <a:pt x="18923" y="48958"/>
                </a:lnTo>
                <a:lnTo>
                  <a:pt x="18542" y="50444"/>
                </a:lnTo>
                <a:lnTo>
                  <a:pt x="19418" y="53162"/>
                </a:lnTo>
                <a:lnTo>
                  <a:pt x="20599" y="54152"/>
                </a:lnTo>
                <a:lnTo>
                  <a:pt x="57175" y="59969"/>
                </a:lnTo>
                <a:lnTo>
                  <a:pt x="58394" y="59563"/>
                </a:lnTo>
                <a:lnTo>
                  <a:pt x="60121" y="57848"/>
                </a:lnTo>
                <a:lnTo>
                  <a:pt x="60528" y="56616"/>
                </a:lnTo>
                <a:lnTo>
                  <a:pt x="60312" y="55422"/>
                </a:lnTo>
                <a:lnTo>
                  <a:pt x="56303" y="30010"/>
                </a:lnTo>
                <a:lnTo>
                  <a:pt x="37820" y="30010"/>
                </a:lnTo>
                <a:lnTo>
                  <a:pt x="7810" y="0"/>
                </a:lnTo>
                <a:close/>
              </a:path>
              <a:path w="60960" h="60325">
                <a:moveTo>
                  <a:pt x="50977" y="18008"/>
                </a:moveTo>
                <a:lnTo>
                  <a:pt x="49517" y="18351"/>
                </a:lnTo>
                <a:lnTo>
                  <a:pt x="48475" y="19367"/>
                </a:lnTo>
                <a:lnTo>
                  <a:pt x="37820" y="30010"/>
                </a:lnTo>
                <a:lnTo>
                  <a:pt x="56303" y="30010"/>
                </a:lnTo>
                <a:lnTo>
                  <a:pt x="50977" y="18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22423" y="5969742"/>
            <a:ext cx="60325" cy="60960"/>
          </a:xfrm>
          <a:custGeom>
            <a:avLst/>
            <a:gdLst/>
            <a:ahLst/>
            <a:cxnLst/>
            <a:rect l="l" t="t" r="r" b="b"/>
            <a:pathLst>
              <a:path w="60325" h="60960">
                <a:moveTo>
                  <a:pt x="37769" y="30492"/>
                </a:moveTo>
                <a:lnTo>
                  <a:pt x="22110" y="30492"/>
                </a:lnTo>
                <a:lnTo>
                  <a:pt x="52120" y="60515"/>
                </a:lnTo>
                <a:lnTo>
                  <a:pt x="59956" y="52679"/>
                </a:lnTo>
                <a:lnTo>
                  <a:pt x="37769" y="30492"/>
                </a:lnTo>
                <a:close/>
              </a:path>
              <a:path w="60325" h="60960">
                <a:moveTo>
                  <a:pt x="3327" y="0"/>
                </a:moveTo>
                <a:lnTo>
                  <a:pt x="2108" y="393"/>
                </a:lnTo>
                <a:lnTo>
                  <a:pt x="393" y="2120"/>
                </a:lnTo>
                <a:lnTo>
                  <a:pt x="0" y="3340"/>
                </a:lnTo>
                <a:lnTo>
                  <a:pt x="5791" y="39916"/>
                </a:lnTo>
                <a:lnTo>
                  <a:pt x="6794" y="41097"/>
                </a:lnTo>
                <a:lnTo>
                  <a:pt x="9512" y="41973"/>
                </a:lnTo>
                <a:lnTo>
                  <a:pt x="10998" y="41617"/>
                </a:lnTo>
                <a:lnTo>
                  <a:pt x="22110" y="30492"/>
                </a:lnTo>
                <a:lnTo>
                  <a:pt x="37769" y="30492"/>
                </a:lnTo>
                <a:lnTo>
                  <a:pt x="29946" y="22669"/>
                </a:lnTo>
                <a:lnTo>
                  <a:pt x="41605" y="10998"/>
                </a:lnTo>
                <a:lnTo>
                  <a:pt x="41960" y="9525"/>
                </a:lnTo>
                <a:lnTo>
                  <a:pt x="41084" y="6794"/>
                </a:lnTo>
                <a:lnTo>
                  <a:pt x="39916" y="5791"/>
                </a:lnTo>
                <a:lnTo>
                  <a:pt x="33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5334" y="5970014"/>
            <a:ext cx="60960" cy="60325"/>
          </a:xfrm>
          <a:custGeom>
            <a:avLst/>
            <a:gdLst/>
            <a:ahLst/>
            <a:cxnLst/>
            <a:rect l="l" t="t" r="r" b="b"/>
            <a:pathLst>
              <a:path w="60960" h="60325">
                <a:moveTo>
                  <a:pt x="57175" y="0"/>
                </a:moveTo>
                <a:lnTo>
                  <a:pt x="21996" y="5575"/>
                </a:lnTo>
                <a:lnTo>
                  <a:pt x="20599" y="5816"/>
                </a:lnTo>
                <a:lnTo>
                  <a:pt x="19418" y="6807"/>
                </a:lnTo>
                <a:lnTo>
                  <a:pt x="18542" y="9512"/>
                </a:lnTo>
                <a:lnTo>
                  <a:pt x="18923" y="11010"/>
                </a:lnTo>
                <a:lnTo>
                  <a:pt x="19900" y="12026"/>
                </a:lnTo>
                <a:lnTo>
                  <a:pt x="30022" y="22123"/>
                </a:lnTo>
                <a:lnTo>
                  <a:pt x="0" y="52146"/>
                </a:lnTo>
                <a:lnTo>
                  <a:pt x="7810" y="59956"/>
                </a:lnTo>
                <a:lnTo>
                  <a:pt x="37820" y="29959"/>
                </a:lnTo>
                <a:lnTo>
                  <a:pt x="56303" y="29959"/>
                </a:lnTo>
                <a:lnTo>
                  <a:pt x="60312" y="4546"/>
                </a:lnTo>
                <a:lnTo>
                  <a:pt x="60528" y="3340"/>
                </a:lnTo>
                <a:lnTo>
                  <a:pt x="60121" y="2120"/>
                </a:lnTo>
                <a:lnTo>
                  <a:pt x="58394" y="406"/>
                </a:lnTo>
                <a:lnTo>
                  <a:pt x="57175" y="0"/>
                </a:lnTo>
                <a:close/>
              </a:path>
              <a:path w="60960" h="60325">
                <a:moveTo>
                  <a:pt x="56303" y="29959"/>
                </a:moveTo>
                <a:lnTo>
                  <a:pt x="37820" y="29959"/>
                </a:lnTo>
                <a:lnTo>
                  <a:pt x="48475" y="40601"/>
                </a:lnTo>
                <a:lnTo>
                  <a:pt x="49517" y="41617"/>
                </a:lnTo>
                <a:lnTo>
                  <a:pt x="50977" y="41960"/>
                </a:lnTo>
                <a:lnTo>
                  <a:pt x="52349" y="41541"/>
                </a:lnTo>
                <a:lnTo>
                  <a:pt x="53733" y="41084"/>
                </a:lnTo>
                <a:lnTo>
                  <a:pt x="54698" y="39916"/>
                </a:lnTo>
                <a:lnTo>
                  <a:pt x="54952" y="38519"/>
                </a:lnTo>
                <a:lnTo>
                  <a:pt x="56303" y="299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64548" y="5966388"/>
            <a:ext cx="141605" cy="141605"/>
          </a:xfrm>
          <a:custGeom>
            <a:avLst/>
            <a:gdLst/>
            <a:ahLst/>
            <a:cxnLst/>
            <a:rect l="l" t="t" r="r" b="b"/>
            <a:pathLst>
              <a:path w="141605" h="141604">
                <a:moveTo>
                  <a:pt x="70599" y="0"/>
                </a:moveTo>
                <a:lnTo>
                  <a:pt x="43119" y="5548"/>
                </a:lnTo>
                <a:lnTo>
                  <a:pt x="20678" y="20678"/>
                </a:lnTo>
                <a:lnTo>
                  <a:pt x="5548" y="43119"/>
                </a:lnTo>
                <a:lnTo>
                  <a:pt x="0" y="70599"/>
                </a:lnTo>
                <a:lnTo>
                  <a:pt x="5548" y="98091"/>
                </a:lnTo>
                <a:lnTo>
                  <a:pt x="20678" y="120535"/>
                </a:lnTo>
                <a:lnTo>
                  <a:pt x="43119" y="135664"/>
                </a:lnTo>
                <a:lnTo>
                  <a:pt x="70599" y="141211"/>
                </a:lnTo>
                <a:lnTo>
                  <a:pt x="98098" y="135664"/>
                </a:lnTo>
                <a:lnTo>
                  <a:pt x="106545" y="129971"/>
                </a:lnTo>
                <a:lnTo>
                  <a:pt x="62445" y="129971"/>
                </a:lnTo>
                <a:lnTo>
                  <a:pt x="56248" y="123774"/>
                </a:lnTo>
                <a:lnTo>
                  <a:pt x="56248" y="109131"/>
                </a:lnTo>
                <a:lnTo>
                  <a:pt x="62445" y="102933"/>
                </a:lnTo>
                <a:lnTo>
                  <a:pt x="132413" y="102933"/>
                </a:lnTo>
                <a:lnTo>
                  <a:pt x="135677" y="98091"/>
                </a:lnTo>
                <a:lnTo>
                  <a:pt x="136655" y="93243"/>
                </a:lnTo>
                <a:lnTo>
                  <a:pt x="58788" y="93243"/>
                </a:lnTo>
                <a:lnTo>
                  <a:pt x="59763" y="82919"/>
                </a:lnTo>
                <a:lnTo>
                  <a:pt x="63255" y="74310"/>
                </a:lnTo>
                <a:lnTo>
                  <a:pt x="70114" y="66982"/>
                </a:lnTo>
                <a:lnTo>
                  <a:pt x="81191" y="60502"/>
                </a:lnTo>
                <a:lnTo>
                  <a:pt x="89141" y="56857"/>
                </a:lnTo>
                <a:lnTo>
                  <a:pt x="91516" y="54305"/>
                </a:lnTo>
                <a:lnTo>
                  <a:pt x="91516" y="50342"/>
                </a:lnTo>
                <a:lnTo>
                  <a:pt x="44805" y="50342"/>
                </a:lnTo>
                <a:lnTo>
                  <a:pt x="30505" y="33642"/>
                </a:lnTo>
                <a:lnTo>
                  <a:pt x="38557" y="26476"/>
                </a:lnTo>
                <a:lnTo>
                  <a:pt x="48217" y="20618"/>
                </a:lnTo>
                <a:lnTo>
                  <a:pt x="59546" y="16665"/>
                </a:lnTo>
                <a:lnTo>
                  <a:pt x="72605" y="15214"/>
                </a:lnTo>
                <a:lnTo>
                  <a:pt x="112440" y="15214"/>
                </a:lnTo>
                <a:lnTo>
                  <a:pt x="98098" y="5548"/>
                </a:lnTo>
                <a:lnTo>
                  <a:pt x="70599" y="0"/>
                </a:lnTo>
                <a:close/>
              </a:path>
              <a:path w="141605" h="141604">
                <a:moveTo>
                  <a:pt x="132413" y="102933"/>
                </a:moveTo>
                <a:lnTo>
                  <a:pt x="77063" y="102933"/>
                </a:lnTo>
                <a:lnTo>
                  <a:pt x="83235" y="109131"/>
                </a:lnTo>
                <a:lnTo>
                  <a:pt x="83235" y="123774"/>
                </a:lnTo>
                <a:lnTo>
                  <a:pt x="77063" y="129971"/>
                </a:lnTo>
                <a:lnTo>
                  <a:pt x="106545" y="129971"/>
                </a:lnTo>
                <a:lnTo>
                  <a:pt x="120546" y="120535"/>
                </a:lnTo>
                <a:lnTo>
                  <a:pt x="132413" y="102933"/>
                </a:lnTo>
                <a:close/>
              </a:path>
              <a:path w="141605" h="141604">
                <a:moveTo>
                  <a:pt x="112440" y="15214"/>
                </a:moveTo>
                <a:lnTo>
                  <a:pt x="72605" y="15214"/>
                </a:lnTo>
                <a:lnTo>
                  <a:pt x="89299" y="17174"/>
                </a:lnTo>
                <a:lnTo>
                  <a:pt x="102312" y="23144"/>
                </a:lnTo>
                <a:lnTo>
                  <a:pt x="110766" y="33254"/>
                </a:lnTo>
                <a:lnTo>
                  <a:pt x="113779" y="47637"/>
                </a:lnTo>
                <a:lnTo>
                  <a:pt x="112342" y="57457"/>
                </a:lnTo>
                <a:lnTo>
                  <a:pt x="108610" y="64922"/>
                </a:lnTo>
                <a:lnTo>
                  <a:pt x="103449" y="70301"/>
                </a:lnTo>
                <a:lnTo>
                  <a:pt x="97726" y="73863"/>
                </a:lnTo>
                <a:lnTo>
                  <a:pt x="89482" y="78252"/>
                </a:lnTo>
                <a:lnTo>
                  <a:pt x="84323" y="82419"/>
                </a:lnTo>
                <a:lnTo>
                  <a:pt x="81576" y="87154"/>
                </a:lnTo>
                <a:lnTo>
                  <a:pt x="80568" y="93243"/>
                </a:lnTo>
                <a:lnTo>
                  <a:pt x="136655" y="93243"/>
                </a:lnTo>
                <a:lnTo>
                  <a:pt x="141223" y="70599"/>
                </a:lnTo>
                <a:lnTo>
                  <a:pt x="135677" y="43119"/>
                </a:lnTo>
                <a:lnTo>
                  <a:pt x="120546" y="20678"/>
                </a:lnTo>
                <a:lnTo>
                  <a:pt x="112440" y="15214"/>
                </a:lnTo>
                <a:close/>
              </a:path>
              <a:path w="141605" h="141604">
                <a:moveTo>
                  <a:pt x="86118" y="36995"/>
                </a:moveTo>
                <a:lnTo>
                  <a:pt x="72605" y="36995"/>
                </a:lnTo>
                <a:lnTo>
                  <a:pt x="64172" y="38007"/>
                </a:lnTo>
                <a:lnTo>
                  <a:pt x="56857" y="40806"/>
                </a:lnTo>
                <a:lnTo>
                  <a:pt x="50467" y="45037"/>
                </a:lnTo>
                <a:lnTo>
                  <a:pt x="44805" y="50342"/>
                </a:lnTo>
                <a:lnTo>
                  <a:pt x="91516" y="50342"/>
                </a:lnTo>
                <a:lnTo>
                  <a:pt x="91516" y="41287"/>
                </a:lnTo>
                <a:lnTo>
                  <a:pt x="86118" y="369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93266" y="5966646"/>
            <a:ext cx="139700" cy="140970"/>
          </a:xfrm>
          <a:custGeom>
            <a:avLst/>
            <a:gdLst/>
            <a:ahLst/>
            <a:cxnLst/>
            <a:rect l="l" t="t" r="r" b="b"/>
            <a:pathLst>
              <a:path w="139700" h="140970">
                <a:moveTo>
                  <a:pt x="82753" y="61213"/>
                </a:moveTo>
                <a:lnTo>
                  <a:pt x="38098" y="61213"/>
                </a:lnTo>
                <a:lnTo>
                  <a:pt x="56412" y="66293"/>
                </a:lnTo>
                <a:lnTo>
                  <a:pt x="58421" y="84169"/>
                </a:lnTo>
                <a:lnTo>
                  <a:pt x="70803" y="133516"/>
                </a:lnTo>
                <a:lnTo>
                  <a:pt x="83398" y="140405"/>
                </a:lnTo>
                <a:lnTo>
                  <a:pt x="85837" y="140144"/>
                </a:lnTo>
                <a:lnTo>
                  <a:pt x="71550" y="73151"/>
                </a:lnTo>
                <a:lnTo>
                  <a:pt x="123878" y="73151"/>
                </a:lnTo>
                <a:lnTo>
                  <a:pt x="119188" y="71475"/>
                </a:lnTo>
                <a:lnTo>
                  <a:pt x="101138" y="65981"/>
                </a:lnTo>
                <a:lnTo>
                  <a:pt x="84015" y="61510"/>
                </a:lnTo>
                <a:lnTo>
                  <a:pt x="82753" y="61213"/>
                </a:lnTo>
                <a:close/>
              </a:path>
              <a:path w="139700" h="140970">
                <a:moveTo>
                  <a:pt x="123878" y="73151"/>
                </a:moveTo>
                <a:lnTo>
                  <a:pt x="71550" y="73151"/>
                </a:lnTo>
                <a:lnTo>
                  <a:pt x="136828" y="93891"/>
                </a:lnTo>
                <a:lnTo>
                  <a:pt x="139646" y="85332"/>
                </a:lnTo>
                <a:lnTo>
                  <a:pt x="138747" y="80144"/>
                </a:lnTo>
                <a:lnTo>
                  <a:pt x="132479" y="76226"/>
                </a:lnTo>
                <a:lnTo>
                  <a:pt x="123878" y="73151"/>
                </a:lnTo>
                <a:close/>
              </a:path>
              <a:path w="139700" h="140970">
                <a:moveTo>
                  <a:pt x="13828" y="39535"/>
                </a:moveTo>
                <a:lnTo>
                  <a:pt x="9231" y="41236"/>
                </a:lnTo>
                <a:lnTo>
                  <a:pt x="2144" y="47650"/>
                </a:lnTo>
                <a:lnTo>
                  <a:pt x="125" y="51993"/>
                </a:lnTo>
                <a:lnTo>
                  <a:pt x="0" y="61213"/>
                </a:lnTo>
                <a:lnTo>
                  <a:pt x="1522" y="65201"/>
                </a:lnTo>
                <a:lnTo>
                  <a:pt x="7859" y="72199"/>
                </a:lnTo>
                <a:lnTo>
                  <a:pt x="12749" y="74383"/>
                </a:lnTo>
                <a:lnTo>
                  <a:pt x="26097" y="74688"/>
                </a:lnTo>
                <a:lnTo>
                  <a:pt x="32655" y="67513"/>
                </a:lnTo>
                <a:lnTo>
                  <a:pt x="21842" y="67513"/>
                </a:lnTo>
                <a:lnTo>
                  <a:pt x="14857" y="67373"/>
                </a:lnTo>
                <a:lnTo>
                  <a:pt x="11766" y="65981"/>
                </a:lnTo>
                <a:lnTo>
                  <a:pt x="7974" y="61798"/>
                </a:lnTo>
                <a:lnTo>
                  <a:pt x="7059" y="59334"/>
                </a:lnTo>
                <a:lnTo>
                  <a:pt x="7161" y="54127"/>
                </a:lnTo>
                <a:lnTo>
                  <a:pt x="8355" y="51561"/>
                </a:lnTo>
                <a:lnTo>
                  <a:pt x="12622" y="47701"/>
                </a:lnTo>
                <a:lnTo>
                  <a:pt x="15467" y="46659"/>
                </a:lnTo>
                <a:lnTo>
                  <a:pt x="31933" y="46659"/>
                </a:lnTo>
                <a:lnTo>
                  <a:pt x="28611" y="42989"/>
                </a:lnTo>
                <a:lnTo>
                  <a:pt x="23341" y="39738"/>
                </a:lnTo>
                <a:lnTo>
                  <a:pt x="13828" y="39535"/>
                </a:lnTo>
                <a:close/>
              </a:path>
              <a:path w="139700" h="140970">
                <a:moveTo>
                  <a:pt x="31933" y="46659"/>
                </a:moveTo>
                <a:lnTo>
                  <a:pt x="15467" y="46659"/>
                </a:lnTo>
                <a:lnTo>
                  <a:pt x="21042" y="46774"/>
                </a:lnTo>
                <a:lnTo>
                  <a:pt x="24903" y="49441"/>
                </a:lnTo>
                <a:lnTo>
                  <a:pt x="30224" y="55308"/>
                </a:lnTo>
                <a:lnTo>
                  <a:pt x="31227" y="56527"/>
                </a:lnTo>
                <a:lnTo>
                  <a:pt x="31977" y="57505"/>
                </a:lnTo>
                <a:lnTo>
                  <a:pt x="27913" y="62204"/>
                </a:lnTo>
                <a:lnTo>
                  <a:pt x="21842" y="67513"/>
                </a:lnTo>
                <a:lnTo>
                  <a:pt x="32655" y="67513"/>
                </a:lnTo>
                <a:lnTo>
                  <a:pt x="34872" y="65087"/>
                </a:lnTo>
                <a:lnTo>
                  <a:pt x="38098" y="61213"/>
                </a:lnTo>
                <a:lnTo>
                  <a:pt x="82753" y="61213"/>
                </a:lnTo>
                <a:lnTo>
                  <a:pt x="71235" y="58504"/>
                </a:lnTo>
                <a:lnTo>
                  <a:pt x="66216" y="57403"/>
                </a:lnTo>
                <a:lnTo>
                  <a:pt x="65798" y="55016"/>
                </a:lnTo>
                <a:lnTo>
                  <a:pt x="55103" y="55016"/>
                </a:lnTo>
                <a:lnTo>
                  <a:pt x="37806" y="53466"/>
                </a:lnTo>
                <a:lnTo>
                  <a:pt x="36930" y="52323"/>
                </a:lnTo>
                <a:lnTo>
                  <a:pt x="35749" y="50876"/>
                </a:lnTo>
                <a:lnTo>
                  <a:pt x="31933" y="46659"/>
                </a:lnTo>
                <a:close/>
              </a:path>
              <a:path w="139700" h="140970">
                <a:moveTo>
                  <a:pt x="57453" y="0"/>
                </a:moveTo>
                <a:lnTo>
                  <a:pt x="52919" y="1587"/>
                </a:lnTo>
                <a:lnTo>
                  <a:pt x="45858" y="8000"/>
                </a:lnTo>
                <a:lnTo>
                  <a:pt x="43724" y="12420"/>
                </a:lnTo>
                <a:lnTo>
                  <a:pt x="43000" y="21907"/>
                </a:lnTo>
                <a:lnTo>
                  <a:pt x="45731" y="27470"/>
                </a:lnTo>
                <a:lnTo>
                  <a:pt x="52868" y="35356"/>
                </a:lnTo>
                <a:lnTo>
                  <a:pt x="55243" y="37655"/>
                </a:lnTo>
                <a:lnTo>
                  <a:pt x="55103" y="55016"/>
                </a:lnTo>
                <a:lnTo>
                  <a:pt x="65798" y="55016"/>
                </a:lnTo>
                <a:lnTo>
                  <a:pt x="62939" y="38684"/>
                </a:lnTo>
                <a:lnTo>
                  <a:pt x="67092" y="35877"/>
                </a:lnTo>
                <a:lnTo>
                  <a:pt x="71929" y="32245"/>
                </a:lnTo>
                <a:lnTo>
                  <a:pt x="59841" y="32245"/>
                </a:lnTo>
                <a:lnTo>
                  <a:pt x="57821" y="30276"/>
                </a:lnTo>
                <a:lnTo>
                  <a:pt x="52513" y="24409"/>
                </a:lnTo>
                <a:lnTo>
                  <a:pt x="50201" y="20332"/>
                </a:lnTo>
                <a:lnTo>
                  <a:pt x="50646" y="14757"/>
                </a:lnTo>
                <a:lnTo>
                  <a:pt x="51967" y="12014"/>
                </a:lnTo>
                <a:lnTo>
                  <a:pt x="56234" y="8153"/>
                </a:lnTo>
                <a:lnTo>
                  <a:pt x="58901" y="7226"/>
                </a:lnTo>
                <a:lnTo>
                  <a:pt x="74588" y="7226"/>
                </a:lnTo>
                <a:lnTo>
                  <a:pt x="70470" y="2679"/>
                </a:lnTo>
                <a:lnTo>
                  <a:pt x="66457" y="698"/>
                </a:lnTo>
                <a:lnTo>
                  <a:pt x="57453" y="0"/>
                </a:lnTo>
                <a:close/>
              </a:path>
              <a:path w="139700" h="140970">
                <a:moveTo>
                  <a:pt x="74588" y="7226"/>
                </a:moveTo>
                <a:lnTo>
                  <a:pt x="58901" y="7226"/>
                </a:lnTo>
                <a:lnTo>
                  <a:pt x="64108" y="7594"/>
                </a:lnTo>
                <a:lnTo>
                  <a:pt x="66432" y="8788"/>
                </a:lnTo>
                <a:lnTo>
                  <a:pt x="70242" y="13004"/>
                </a:lnTo>
                <a:lnTo>
                  <a:pt x="71309" y="16154"/>
                </a:lnTo>
                <a:lnTo>
                  <a:pt x="70763" y="23139"/>
                </a:lnTo>
                <a:lnTo>
                  <a:pt x="64908" y="28663"/>
                </a:lnTo>
                <a:lnTo>
                  <a:pt x="59841" y="32245"/>
                </a:lnTo>
                <a:lnTo>
                  <a:pt x="71929" y="32245"/>
                </a:lnTo>
                <a:lnTo>
                  <a:pt x="77494" y="28066"/>
                </a:lnTo>
                <a:lnTo>
                  <a:pt x="78182" y="19367"/>
                </a:lnTo>
                <a:lnTo>
                  <a:pt x="78522" y="14757"/>
                </a:lnTo>
                <a:lnTo>
                  <a:pt x="76808" y="9677"/>
                </a:lnTo>
                <a:lnTo>
                  <a:pt x="74588" y="72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81213" y="5913437"/>
            <a:ext cx="1609725" cy="247650"/>
          </a:xfrm>
          <a:custGeom>
            <a:avLst/>
            <a:gdLst/>
            <a:ahLst/>
            <a:cxnLst/>
            <a:rect l="l" t="t" r="r" b="b"/>
            <a:pathLst>
              <a:path w="1609725" h="24765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70929"/>
                </a:lnTo>
                <a:lnTo>
                  <a:pt x="1190" y="214982"/>
                </a:lnTo>
                <a:lnTo>
                  <a:pt x="9525" y="237604"/>
                </a:lnTo>
                <a:lnTo>
                  <a:pt x="32146" y="245938"/>
                </a:lnTo>
                <a:lnTo>
                  <a:pt x="76200" y="247129"/>
                </a:lnTo>
                <a:lnTo>
                  <a:pt x="1533385" y="247129"/>
                </a:lnTo>
                <a:lnTo>
                  <a:pt x="1577438" y="245938"/>
                </a:lnTo>
                <a:lnTo>
                  <a:pt x="1600060" y="237604"/>
                </a:lnTo>
                <a:lnTo>
                  <a:pt x="1608394" y="214982"/>
                </a:lnTo>
                <a:lnTo>
                  <a:pt x="1609585" y="170929"/>
                </a:lnTo>
                <a:lnTo>
                  <a:pt x="1609585" y="76200"/>
                </a:lnTo>
                <a:lnTo>
                  <a:pt x="1608394" y="32146"/>
                </a:lnTo>
                <a:lnTo>
                  <a:pt x="1600060" y="9525"/>
                </a:lnTo>
                <a:lnTo>
                  <a:pt x="1577438" y="1190"/>
                </a:lnTo>
                <a:lnTo>
                  <a:pt x="1533385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5BA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42341" y="1459826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93776" y="1558251"/>
            <a:ext cx="609600" cy="515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42341" y="1459826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6729" y="3646932"/>
            <a:ext cx="986282" cy="592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68780" y="2970783"/>
            <a:ext cx="0" cy="1652270"/>
          </a:xfrm>
          <a:custGeom>
            <a:avLst/>
            <a:gdLst/>
            <a:ahLst/>
            <a:cxnLst/>
            <a:rect l="l" t="t" r="r" b="b"/>
            <a:pathLst>
              <a:path h="1652270">
                <a:moveTo>
                  <a:pt x="0" y="0"/>
                </a:moveTo>
                <a:lnTo>
                  <a:pt x="0" y="1652016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16073" y="579985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94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6254" y="3074923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70" h="483870">
                <a:moveTo>
                  <a:pt x="4076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2449" y="3142843"/>
            <a:ext cx="411480" cy="348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6254" y="3074923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70" h="48387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96301" y="3074923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4076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94218" y="3123984"/>
            <a:ext cx="288036" cy="385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96301" y="3074923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48298" y="1727453"/>
            <a:ext cx="75565" cy="247015"/>
          </a:xfrm>
          <a:custGeom>
            <a:avLst/>
            <a:gdLst/>
            <a:ahLst/>
            <a:cxnLst/>
            <a:rect l="l" t="t" r="r" b="b"/>
            <a:pathLst>
              <a:path w="75565" h="247014">
                <a:moveTo>
                  <a:pt x="0" y="0"/>
                </a:moveTo>
                <a:lnTo>
                  <a:pt x="74955" y="246938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87473" y="5799852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94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81758" y="2971800"/>
            <a:ext cx="2140940" cy="18157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19186" y="146723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62061" y="1537716"/>
            <a:ext cx="426720" cy="571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19186" y="146723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05282" y="5099050"/>
            <a:ext cx="3561715" cy="697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algn="ctr" rtl="1">
              <a:lnSpc>
                <a:spcPct val="100000"/>
              </a:lnSpc>
            </a:pPr>
            <a:r>
              <a:rPr lang="ar-EG" sz="1400" b="1" spc="-15" dirty="0" smtClean="0">
                <a:solidFill>
                  <a:srgbClr val="00A1CB"/>
                </a:solidFill>
                <a:latin typeface="Cambria"/>
                <a:cs typeface="Cambria"/>
              </a:rPr>
              <a:t>إرشاد</a:t>
            </a:r>
            <a:endParaRPr sz="1400" dirty="0">
              <a:latin typeface="Cambria"/>
              <a:cs typeface="Cambria"/>
            </a:endParaRPr>
          </a:p>
          <a:p>
            <a:pPr algn="ctr" rtl="1">
              <a:lnSpc>
                <a:spcPct val="100000"/>
              </a:lnSpc>
              <a:spcBef>
                <a:spcPts val="844"/>
              </a:spcBef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انقر على أدوات </a:t>
            </a:r>
            <a:r>
              <a:rPr lang="en-US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Grow</a:t>
            </a: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 أو </a:t>
            </a:r>
            <a:r>
              <a:rPr lang="en-US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Shrink</a:t>
            </a: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 وبعدها انقر على الكائن لتغيير حجمه.</a:t>
            </a:r>
            <a:endParaRPr sz="900" dirty="0">
              <a:latin typeface="Calibri"/>
              <a:cs typeface="Calibri"/>
            </a:endParaRPr>
          </a:p>
          <a:p>
            <a:pPr marL="288290" algn="ctr">
              <a:lnSpc>
                <a:spcPct val="100000"/>
              </a:lnSpc>
              <a:spcBef>
                <a:spcPts val="780"/>
              </a:spcBef>
            </a:pPr>
            <a:r>
              <a:rPr sz="900" b="1" dirty="0">
                <a:solidFill>
                  <a:srgbClr val="636466"/>
                </a:solidFill>
                <a:latin typeface="Calibri"/>
                <a:cs typeface="Calibri"/>
              </a:rPr>
              <a:t>Grow   </a:t>
            </a:r>
            <a:r>
              <a:rPr sz="900" b="1" spc="4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636466"/>
                </a:solidFill>
                <a:latin typeface="Calibri"/>
                <a:cs typeface="Calibri"/>
              </a:rPr>
              <a:t>Shrink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-125" dirty="0" smtClean="0"/>
              <a:t>مكان الاختباء</a:t>
            </a:r>
            <a:endParaRPr spc="15" dirty="0"/>
          </a:p>
          <a:p>
            <a:pPr marL="12700" rtl="1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scratch.mit.edu/hide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03819" y="1075182"/>
            <a:ext cx="9671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00A1CB"/>
                </a:solidFill>
                <a:latin typeface="Cambria"/>
                <a:cs typeface="Cambria"/>
              </a:rPr>
              <a:t>استعد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09242" y="2615717"/>
            <a:ext cx="1366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>
                <a:solidFill>
                  <a:srgbClr val="939598"/>
                </a:solidFill>
                <a:latin typeface="Cambria"/>
                <a:cs typeface="Cambria"/>
              </a:rPr>
              <a:t>أضف هذا </a:t>
            </a: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البرنامج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19120" y="3485769"/>
            <a:ext cx="12242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اختر مكان الاختباء.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984944" y="3562286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52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tabLst>
                <a:tab pos="2323465" algn="r"/>
              </a:tabLst>
            </a:pP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Hide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30" dirty="0">
                <a:solidFill>
                  <a:srgbClr val="FFFFFF"/>
                </a:solidFill>
                <a:latin typeface="Calibri"/>
                <a:cs typeface="Calibri"/>
              </a:rPr>
              <a:t>Seek</a:t>
            </a:r>
            <a:r>
              <a:rPr sz="1650" b="1" spc="44" baseline="12626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50" b="1" spc="52" baseline="12626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650" baseline="12626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BE96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76895" y="714375"/>
            <a:ext cx="221869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9765" marR="5080" indent="-647700" algn="ctr" rtl="1">
              <a:lnSpc>
                <a:spcPct val="100000"/>
              </a:lnSpc>
            </a:pPr>
            <a:r>
              <a:rPr lang="ar-EG" sz="2700" spc="-114" dirty="0" smtClean="0">
                <a:solidFill>
                  <a:srgbClr val="BE962E"/>
                </a:solidFill>
              </a:rPr>
              <a:t>بطاقات لعبة الاختباء</a:t>
            </a:r>
            <a:endParaRPr sz="2700" dirty="0"/>
          </a:p>
        </p:txBody>
      </p:sp>
      <p:sp>
        <p:nvSpPr>
          <p:cNvPr id="14" name="object 14"/>
          <p:cNvSpPr/>
          <p:nvPr/>
        </p:nvSpPr>
        <p:spPr>
          <a:xfrm>
            <a:off x="1460500" y="2019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E96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0500" y="242611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E96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0500" y="283293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E96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0500" y="323977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E96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0500" y="364658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299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599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299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E96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0500" y="405340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06" y="8981"/>
                </a:lnTo>
                <a:lnTo>
                  <a:pt x="33475" y="33475"/>
                </a:lnTo>
                <a:lnTo>
                  <a:pt x="8981" y="69806"/>
                </a:lnTo>
                <a:lnTo>
                  <a:pt x="0" y="114300"/>
                </a:lnTo>
                <a:lnTo>
                  <a:pt x="8981" y="158793"/>
                </a:lnTo>
                <a:lnTo>
                  <a:pt x="33475" y="195124"/>
                </a:lnTo>
                <a:lnTo>
                  <a:pt x="69806" y="219618"/>
                </a:lnTo>
                <a:lnTo>
                  <a:pt x="114300" y="228600"/>
                </a:lnTo>
                <a:lnTo>
                  <a:pt x="158793" y="219618"/>
                </a:lnTo>
                <a:lnTo>
                  <a:pt x="195124" y="195124"/>
                </a:lnTo>
                <a:lnTo>
                  <a:pt x="219618" y="158793"/>
                </a:lnTo>
                <a:lnTo>
                  <a:pt x="228600" y="114300"/>
                </a:lnTo>
                <a:lnTo>
                  <a:pt x="219618" y="69806"/>
                </a:lnTo>
                <a:lnTo>
                  <a:pt x="195124" y="33475"/>
                </a:lnTo>
                <a:lnTo>
                  <a:pt x="158793" y="8981"/>
                </a:lnTo>
                <a:lnTo>
                  <a:pt x="114300" y="0"/>
                </a:lnTo>
                <a:close/>
              </a:path>
            </a:pathLst>
          </a:custGeom>
          <a:solidFill>
            <a:srgbClr val="BE96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6900" y="5940425"/>
            <a:ext cx="117030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scratch.mit.edu/hide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87" y="1663273"/>
            <a:ext cx="581025" cy="3095625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xfrm>
            <a:off x="987773" y="1600200"/>
            <a:ext cx="2596439" cy="268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10" dirty="0" smtClean="0"/>
              <a:t>استخدم </a:t>
            </a:r>
            <a:r>
              <a:rPr lang="ar-EG" spc="10" smtClean="0"/>
              <a:t>تلك البطاقات </a:t>
            </a:r>
            <a:r>
              <a:rPr lang="ar-EG" spc="10" dirty="0" smtClean="0"/>
              <a:t>بالترتيب التالي:</a:t>
            </a:r>
            <a:endParaRPr spc="15" dirty="0"/>
          </a:p>
          <a:p>
            <a:pPr rtl="1">
              <a:lnSpc>
                <a:spcPct val="100000"/>
              </a:lnSpc>
              <a:spcBef>
                <a:spcPts val="2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417195" indent="-259715" rtl="1">
              <a:lnSpc>
                <a:spcPct val="100000"/>
              </a:lnSpc>
              <a:buClr>
                <a:srgbClr val="FFFFFF"/>
              </a:buClr>
              <a:buSzPct val="88235"/>
              <a:buAutoNum type="arabicPlain"/>
              <a:tabLst>
                <a:tab pos="417195" algn="l"/>
                <a:tab pos="417830" algn="l"/>
              </a:tabLst>
            </a:pPr>
            <a:r>
              <a:rPr lang="ar-EG" sz="1700" spc="65" dirty="0" smtClean="0">
                <a:solidFill>
                  <a:srgbClr val="BE962E"/>
                </a:solidFill>
              </a:rPr>
              <a:t>الاختفاء</a:t>
            </a:r>
            <a:endParaRPr sz="1700" dirty="0"/>
          </a:p>
          <a:p>
            <a:pPr marL="417195" indent="-259715" rtl="1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417195" algn="l"/>
                <a:tab pos="417830" algn="l"/>
              </a:tabLst>
            </a:pPr>
            <a:r>
              <a:rPr lang="ar-EG" sz="1700" spc="95" dirty="0" smtClean="0">
                <a:solidFill>
                  <a:srgbClr val="BE962E"/>
                </a:solidFill>
              </a:rPr>
              <a:t>انقر وقُل</a:t>
            </a:r>
            <a:endParaRPr sz="1700" dirty="0"/>
          </a:p>
          <a:p>
            <a:pPr marL="417195" indent="-259715" rtl="1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417195" algn="l"/>
                <a:tab pos="417830" algn="l"/>
              </a:tabLst>
            </a:pPr>
            <a:r>
              <a:rPr lang="ar-EG" sz="1700" spc="85" dirty="0" smtClean="0">
                <a:solidFill>
                  <a:srgbClr val="BE962E"/>
                </a:solidFill>
              </a:rPr>
              <a:t>توقيت المفاجأة</a:t>
            </a:r>
            <a:endParaRPr sz="1700" dirty="0"/>
          </a:p>
          <a:p>
            <a:pPr marL="417195" indent="-259715" rtl="1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417195" algn="l"/>
                <a:tab pos="417830" algn="l"/>
              </a:tabLst>
            </a:pPr>
            <a:r>
              <a:rPr lang="ar-EG" sz="1700" spc="25" dirty="0" smtClean="0">
                <a:solidFill>
                  <a:srgbClr val="BE962E"/>
                </a:solidFill>
              </a:rPr>
              <a:t>انتقل عشوائيًا!</a:t>
            </a:r>
            <a:endParaRPr sz="1700" dirty="0"/>
          </a:p>
          <a:p>
            <a:pPr marL="417195" indent="-259715" rtl="1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417195" algn="l"/>
                <a:tab pos="417830" algn="l"/>
              </a:tabLst>
            </a:pPr>
            <a:r>
              <a:rPr lang="ar-EG" sz="1700" spc="95" dirty="0" smtClean="0">
                <a:solidFill>
                  <a:srgbClr val="BE962E"/>
                </a:solidFill>
              </a:rPr>
              <a:t>انقر للحصول على نقاط</a:t>
            </a:r>
            <a:endParaRPr sz="1700" dirty="0"/>
          </a:p>
          <a:p>
            <a:pPr marL="417195" indent="-259715" rtl="1">
              <a:lnSpc>
                <a:spcPct val="100000"/>
              </a:lnSpc>
              <a:spcBef>
                <a:spcPts val="1160"/>
              </a:spcBef>
              <a:buClr>
                <a:srgbClr val="FFFFFF"/>
              </a:buClr>
              <a:buSzPct val="88235"/>
              <a:buAutoNum type="arabicPlain"/>
              <a:tabLst>
                <a:tab pos="417195" algn="l"/>
                <a:tab pos="417830" algn="l"/>
              </a:tabLst>
            </a:pPr>
            <a:r>
              <a:rPr lang="ar-EG" sz="1700" spc="80" dirty="0" smtClean="0">
                <a:solidFill>
                  <a:srgbClr val="BE962E"/>
                </a:solidFill>
              </a:rPr>
              <a:t>مكان الاختباء</a:t>
            </a:r>
            <a:endParaRPr sz="17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37" y="1828800"/>
            <a:ext cx="409575" cy="2524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DB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6900" y="5956300"/>
            <a:ext cx="88265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100" b="1" spc="20" dirty="0" smtClean="0">
                <a:solidFill>
                  <a:srgbClr val="FFFFFF"/>
                </a:solidFill>
                <a:latin typeface="Calibri"/>
                <a:cs typeface="Calibri"/>
              </a:rPr>
              <a:t>لعبة الاختباء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56944" y="264871"/>
            <a:ext cx="2899156" cy="5346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254125" algn="ctr" rtl="1">
              <a:lnSpc>
                <a:spcPct val="100000"/>
              </a:lnSpc>
            </a:pPr>
            <a:r>
              <a:rPr lang="ar-EG" sz="2800" spc="-50" dirty="0" smtClean="0"/>
              <a:t>الاختفاء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890444" y="1278635"/>
            <a:ext cx="27914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اجعل الكائن يختفي ويظهر ثانية.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56944" y="1748322"/>
            <a:ext cx="1658099" cy="1234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56944" y="3040379"/>
            <a:ext cx="1658099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6944" y="4332440"/>
            <a:ext cx="1658099" cy="1234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1"/>
                </a:moveTo>
                <a:lnTo>
                  <a:pt x="4572000" y="929131"/>
                </a:lnTo>
                <a:lnTo>
                  <a:pt x="4572000" y="0"/>
                </a:lnTo>
                <a:lnTo>
                  <a:pt x="0" y="0"/>
                </a:lnTo>
                <a:lnTo>
                  <a:pt x="0" y="929131"/>
                </a:lnTo>
                <a:close/>
              </a:path>
            </a:pathLst>
          </a:custGeom>
          <a:solidFill>
            <a:srgbClr val="FDB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865" y="0"/>
            <a:ext cx="4460134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9132"/>
            <a:ext cx="4572000" cy="1763395"/>
          </a:xfrm>
          <a:custGeom>
            <a:avLst/>
            <a:gdLst/>
            <a:ahLst/>
            <a:cxnLst/>
            <a:rect l="l" t="t" r="r" b="b"/>
            <a:pathLst>
              <a:path w="4572000" h="1763395">
                <a:moveTo>
                  <a:pt x="0" y="1763280"/>
                </a:moveTo>
                <a:lnTo>
                  <a:pt x="4572000" y="1763280"/>
                </a:lnTo>
                <a:lnTo>
                  <a:pt x="4572000" y="0"/>
                </a:lnTo>
                <a:lnTo>
                  <a:pt x="0" y="0"/>
                </a:lnTo>
                <a:lnTo>
                  <a:pt x="0" y="176328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692412"/>
            <a:ext cx="4572000" cy="2527300"/>
          </a:xfrm>
          <a:custGeom>
            <a:avLst/>
            <a:gdLst/>
            <a:ahLst/>
            <a:cxnLst/>
            <a:rect l="l" t="t" r="r" b="b"/>
            <a:pathLst>
              <a:path w="4572000" h="2527300">
                <a:moveTo>
                  <a:pt x="0" y="2527287"/>
                </a:moveTo>
                <a:lnTo>
                  <a:pt x="4572000" y="2527287"/>
                </a:lnTo>
                <a:lnTo>
                  <a:pt x="4572000" y="0"/>
                </a:lnTo>
                <a:lnTo>
                  <a:pt x="0" y="0"/>
                </a:lnTo>
                <a:lnTo>
                  <a:pt x="0" y="252728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0" y="26797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219700"/>
            <a:ext cx="4572000" cy="1181100"/>
          </a:xfrm>
          <a:custGeom>
            <a:avLst/>
            <a:gdLst/>
            <a:ahLst/>
            <a:cxnLst/>
            <a:rect l="l" t="t" r="r" b="b"/>
            <a:pathLst>
              <a:path w="4572000" h="1181100">
                <a:moveTo>
                  <a:pt x="0" y="1181100"/>
                </a:moveTo>
                <a:lnTo>
                  <a:pt x="4572000" y="1181100"/>
                </a:lnTo>
                <a:lnTo>
                  <a:pt x="457200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207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9229" y="2838450"/>
            <a:ext cx="1366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>
                <a:solidFill>
                  <a:srgbClr val="939598"/>
                </a:solidFill>
                <a:latin typeface="Cambria"/>
                <a:cs typeface="Cambria"/>
              </a:rPr>
              <a:t>أضف هذا </a:t>
            </a: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البرنامج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72589" y="3189719"/>
            <a:ext cx="1226820" cy="1749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-80" dirty="0" smtClean="0"/>
              <a:t>الاختفاء</a:t>
            </a:r>
            <a:endParaRPr spc="-30" dirty="0" smtClean="0"/>
          </a:p>
          <a:p>
            <a:pPr marL="12700" rtl="1">
              <a:lnSpc>
                <a:spcPct val="100000"/>
              </a:lnSpc>
              <a:spcBef>
                <a:spcPts val="135"/>
              </a:spcBef>
            </a:pPr>
            <a:r>
              <a:rPr sz="900" spc="10" dirty="0" smtClean="0">
                <a:latin typeface="Calibri"/>
                <a:cs typeface="Calibri"/>
              </a:rPr>
              <a:t>scratch.mit.edu/hide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03869" y="1060450"/>
            <a:ext cx="9671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00A1CB"/>
                </a:solidFill>
                <a:latin typeface="Cambria"/>
                <a:cs typeface="Cambria"/>
              </a:rPr>
              <a:t>استعد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3132" y="5369366"/>
            <a:ext cx="5803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6BA883"/>
                </a:solidFill>
                <a:latin typeface="Cambria"/>
                <a:cs typeface="Cambria"/>
              </a:rPr>
              <a:t>جربه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9200" y="5881301"/>
            <a:ext cx="137985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العلم الأخضر للبدء.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30055" y="5746813"/>
            <a:ext cx="469391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0055" y="5746813"/>
            <a:ext cx="469900" cy="384175"/>
          </a:xfrm>
          <a:custGeom>
            <a:avLst/>
            <a:gdLst/>
            <a:ahLst/>
            <a:cxnLst/>
            <a:rect l="l" t="t" r="r" b="b"/>
            <a:pathLst>
              <a:path w="469900" h="3841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07848"/>
                </a:lnTo>
                <a:lnTo>
                  <a:pt x="1190" y="351901"/>
                </a:lnTo>
                <a:lnTo>
                  <a:pt x="9525" y="374523"/>
                </a:lnTo>
                <a:lnTo>
                  <a:pt x="32146" y="382857"/>
                </a:lnTo>
                <a:lnTo>
                  <a:pt x="76200" y="384048"/>
                </a:lnTo>
                <a:lnTo>
                  <a:pt x="393192" y="384048"/>
                </a:lnTo>
                <a:lnTo>
                  <a:pt x="437245" y="382857"/>
                </a:lnTo>
                <a:lnTo>
                  <a:pt x="459867" y="374523"/>
                </a:lnTo>
                <a:lnTo>
                  <a:pt x="468201" y="351901"/>
                </a:lnTo>
                <a:lnTo>
                  <a:pt x="469392" y="307848"/>
                </a:lnTo>
                <a:lnTo>
                  <a:pt x="469392" y="76200"/>
                </a:lnTo>
                <a:lnTo>
                  <a:pt x="468201" y="32146"/>
                </a:lnTo>
                <a:lnTo>
                  <a:pt x="459867" y="9525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5097" y="5938837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1681" y="1547564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43103" y="1618049"/>
            <a:ext cx="609600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91681" y="1547564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07735" y="1547564"/>
            <a:ext cx="563879" cy="306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07735" y="1547564"/>
            <a:ext cx="563880" cy="306705"/>
          </a:xfrm>
          <a:custGeom>
            <a:avLst/>
            <a:gdLst/>
            <a:ahLst/>
            <a:cxnLst/>
            <a:rect l="l" t="t" r="r" b="b"/>
            <a:pathLst>
              <a:path w="563880" h="30670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230428"/>
                </a:lnTo>
                <a:lnTo>
                  <a:pt x="1190" y="274481"/>
                </a:lnTo>
                <a:lnTo>
                  <a:pt x="9525" y="297103"/>
                </a:lnTo>
                <a:lnTo>
                  <a:pt x="32146" y="305438"/>
                </a:lnTo>
                <a:lnTo>
                  <a:pt x="76200" y="306628"/>
                </a:lnTo>
                <a:lnTo>
                  <a:pt x="487680" y="306628"/>
                </a:lnTo>
                <a:lnTo>
                  <a:pt x="531733" y="305438"/>
                </a:lnTo>
                <a:lnTo>
                  <a:pt x="554355" y="297103"/>
                </a:lnTo>
                <a:lnTo>
                  <a:pt x="562689" y="274481"/>
                </a:lnTo>
                <a:lnTo>
                  <a:pt x="563880" y="230428"/>
                </a:lnTo>
                <a:lnTo>
                  <a:pt x="563880" y="76200"/>
                </a:lnTo>
                <a:lnTo>
                  <a:pt x="562689" y="32146"/>
                </a:lnTo>
                <a:lnTo>
                  <a:pt x="554355" y="9525"/>
                </a:lnTo>
                <a:lnTo>
                  <a:pt x="531733" y="1190"/>
                </a:lnTo>
                <a:lnTo>
                  <a:pt x="48768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16616" y="1816359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69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428316" y="1736353"/>
            <a:ext cx="964413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 algn="ctr" rtl="1">
              <a:lnSpc>
                <a:spcPct val="100000"/>
              </a:lnSpc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                                                                                 اختر خلفية.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7287" y="1985975"/>
            <a:ext cx="1176527" cy="274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287" y="1985975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4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388" y="1883955"/>
            <a:ext cx="45085" cy="150495"/>
          </a:xfrm>
          <a:custGeom>
            <a:avLst/>
            <a:gdLst/>
            <a:ahLst/>
            <a:cxnLst/>
            <a:rect l="l" t="t" r="r" b="b"/>
            <a:pathLst>
              <a:path w="45085" h="150494">
                <a:moveTo>
                  <a:pt x="0" y="0"/>
                </a:moveTo>
                <a:lnTo>
                  <a:pt x="44970" y="1502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2366" y="1547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50482" y="1625930"/>
            <a:ext cx="396227" cy="556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92366" y="1547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71700" y="1412239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6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4230" y="3349625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4076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07575" y="3382962"/>
            <a:ext cx="297180" cy="4171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14230" y="3349625"/>
            <a:ext cx="483870" cy="483870"/>
          </a:xfrm>
          <a:custGeom>
            <a:avLst/>
            <a:gdLst/>
            <a:ahLst/>
            <a:cxnLst/>
            <a:rect l="l" t="t" r="r" b="b"/>
            <a:pathLst>
              <a:path w="483869" h="48387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7670"/>
                </a:lnTo>
                <a:lnTo>
                  <a:pt x="1190" y="451723"/>
                </a:lnTo>
                <a:lnTo>
                  <a:pt x="9525" y="474345"/>
                </a:lnTo>
                <a:lnTo>
                  <a:pt x="32146" y="482679"/>
                </a:lnTo>
                <a:lnTo>
                  <a:pt x="76200" y="483870"/>
                </a:lnTo>
                <a:lnTo>
                  <a:pt x="407670" y="483870"/>
                </a:lnTo>
                <a:lnTo>
                  <a:pt x="451723" y="482679"/>
                </a:lnTo>
                <a:lnTo>
                  <a:pt x="474345" y="474345"/>
                </a:lnTo>
                <a:lnTo>
                  <a:pt x="482679" y="451723"/>
                </a:lnTo>
                <a:lnTo>
                  <a:pt x="483870" y="407670"/>
                </a:lnTo>
                <a:lnTo>
                  <a:pt x="483870" y="76200"/>
                </a:lnTo>
                <a:lnTo>
                  <a:pt x="482679" y="32146"/>
                </a:lnTo>
                <a:lnTo>
                  <a:pt x="474345" y="9525"/>
                </a:lnTo>
                <a:lnTo>
                  <a:pt x="451723" y="1190"/>
                </a:lnTo>
                <a:lnTo>
                  <a:pt x="4076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-1652354" y="1674168"/>
            <a:ext cx="45470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 rtl="1"/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اختر كائن لإخفائه.</a:t>
            </a:r>
            <a:endParaRPr lang="en-US" sz="900" b="1" spc="15" dirty="0">
              <a:solidFill>
                <a:srgbClr val="636466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DB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56300"/>
            <a:ext cx="88265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100" b="1" spc="20" dirty="0" smtClean="0">
                <a:solidFill>
                  <a:srgbClr val="FFFFFF"/>
                </a:solidFill>
                <a:latin typeface="Calibri"/>
                <a:cs typeface="Calibri"/>
              </a:rPr>
              <a:t>لعبة الاختباء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95400" y="264871"/>
            <a:ext cx="3060700" cy="5346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998855" algn="ctr" rtl="1">
              <a:lnSpc>
                <a:spcPct val="100000"/>
              </a:lnSpc>
            </a:pPr>
            <a:r>
              <a:rPr lang="ar-EG" sz="2800" spc="-5" dirty="0" smtClean="0"/>
              <a:t>انقر وقُل</a:t>
            </a:r>
            <a:endParaRPr sz="2800" dirty="0"/>
          </a:p>
        </p:txBody>
      </p:sp>
      <p:sp>
        <p:nvSpPr>
          <p:cNvPr id="18" name="object 18"/>
          <p:cNvSpPr txBox="1"/>
          <p:nvPr/>
        </p:nvSpPr>
        <p:spPr>
          <a:xfrm>
            <a:off x="1045893" y="1276350"/>
            <a:ext cx="24803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اجعل الكائن يتكلم عند النقر عليه.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30300" y="2703487"/>
            <a:ext cx="2553195" cy="1908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9734" y="3587369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6"/>
                </a:lnTo>
                <a:lnTo>
                  <a:pt x="88392" y="136016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8"/>
                </a:lnTo>
                <a:lnTo>
                  <a:pt x="88392" y="21208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8"/>
                </a:moveTo>
                <a:lnTo>
                  <a:pt x="73939" y="21208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8170" y="3618344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2521" y="3587369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8"/>
                </a:lnTo>
                <a:lnTo>
                  <a:pt x="736" y="9270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49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49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1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7651" y="3072383"/>
            <a:ext cx="954277" cy="401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96121" y="3720769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81890" y="86258"/>
                </a:moveTo>
                <a:lnTo>
                  <a:pt x="44818" y="86258"/>
                </a:lnTo>
                <a:lnTo>
                  <a:pt x="55549" y="101600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4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8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96121" y="3720769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600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40"/>
                </a:lnTo>
                <a:lnTo>
                  <a:pt x="87833" y="58928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33450"/>
          </a:xfrm>
          <a:custGeom>
            <a:avLst/>
            <a:gdLst/>
            <a:ahLst/>
            <a:cxnLst/>
            <a:rect l="l" t="t" r="r" b="b"/>
            <a:pathLst>
              <a:path w="4572000" h="933450">
                <a:moveTo>
                  <a:pt x="0" y="933450"/>
                </a:moveTo>
                <a:lnTo>
                  <a:pt x="4572000" y="933450"/>
                </a:lnTo>
                <a:lnTo>
                  <a:pt x="4572000" y="0"/>
                </a:lnTo>
                <a:lnTo>
                  <a:pt x="0" y="0"/>
                </a:lnTo>
                <a:lnTo>
                  <a:pt x="0" y="933450"/>
                </a:lnTo>
                <a:close/>
              </a:path>
            </a:pathLst>
          </a:custGeom>
          <a:solidFill>
            <a:srgbClr val="FDB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865" y="0"/>
            <a:ext cx="4460134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3450"/>
            <a:ext cx="4572000" cy="1906270"/>
          </a:xfrm>
          <a:custGeom>
            <a:avLst/>
            <a:gdLst/>
            <a:ahLst/>
            <a:cxnLst/>
            <a:rect l="l" t="t" r="r" b="b"/>
            <a:pathLst>
              <a:path w="4572000" h="1906270">
                <a:moveTo>
                  <a:pt x="0" y="1906270"/>
                </a:moveTo>
                <a:lnTo>
                  <a:pt x="4572000" y="1906270"/>
                </a:lnTo>
                <a:lnTo>
                  <a:pt x="4572000" y="0"/>
                </a:lnTo>
                <a:lnTo>
                  <a:pt x="0" y="0"/>
                </a:lnTo>
                <a:lnTo>
                  <a:pt x="0" y="190627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207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98" y="2839338"/>
            <a:ext cx="4572000" cy="1873885"/>
          </a:xfrm>
          <a:custGeom>
            <a:avLst/>
            <a:gdLst/>
            <a:ahLst/>
            <a:cxnLst/>
            <a:rect l="l" t="t" r="r" b="b"/>
            <a:pathLst>
              <a:path w="4572000" h="1873885">
                <a:moveTo>
                  <a:pt x="0" y="1873503"/>
                </a:moveTo>
                <a:lnTo>
                  <a:pt x="4572000" y="1873503"/>
                </a:lnTo>
                <a:lnTo>
                  <a:pt x="4572000" y="0"/>
                </a:lnTo>
                <a:lnTo>
                  <a:pt x="0" y="0"/>
                </a:lnTo>
                <a:lnTo>
                  <a:pt x="0" y="187350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82702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713223"/>
            <a:ext cx="4572000" cy="1687830"/>
          </a:xfrm>
          <a:custGeom>
            <a:avLst/>
            <a:gdLst/>
            <a:ahLst/>
            <a:cxnLst/>
            <a:rect l="l" t="t" r="r" b="b"/>
            <a:pathLst>
              <a:path w="4572000" h="1687829">
                <a:moveTo>
                  <a:pt x="0" y="1687576"/>
                </a:moveTo>
                <a:lnTo>
                  <a:pt x="4572000" y="1687576"/>
                </a:lnTo>
                <a:lnTo>
                  <a:pt x="4572000" y="0"/>
                </a:lnTo>
                <a:lnTo>
                  <a:pt x="0" y="0"/>
                </a:lnTo>
                <a:lnTo>
                  <a:pt x="0" y="1687576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70052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1882" y="3447732"/>
            <a:ext cx="1888236" cy="874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60905" y="4408006"/>
            <a:ext cx="1903730" cy="630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اكتب ما تريد لكائنك أن يقوله.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ar-EG" sz="115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32864" y="4220654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19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9523" y="5326748"/>
            <a:ext cx="912952" cy="767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9998" y="5317223"/>
            <a:ext cx="932180" cy="786130"/>
          </a:xfrm>
          <a:custGeom>
            <a:avLst/>
            <a:gdLst/>
            <a:ahLst/>
            <a:cxnLst/>
            <a:rect l="l" t="t" r="r" b="b"/>
            <a:pathLst>
              <a:path w="932180" h="786129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700405"/>
                </a:lnTo>
                <a:lnTo>
                  <a:pt x="3859" y="726310"/>
                </a:lnTo>
                <a:lnTo>
                  <a:pt x="17435" y="754387"/>
                </a:lnTo>
                <a:lnTo>
                  <a:pt x="43725" y="776905"/>
                </a:lnTo>
                <a:lnTo>
                  <a:pt x="85725" y="786130"/>
                </a:lnTo>
                <a:lnTo>
                  <a:pt x="846277" y="786130"/>
                </a:lnTo>
                <a:lnTo>
                  <a:pt x="872182" y="782270"/>
                </a:lnTo>
                <a:lnTo>
                  <a:pt x="900260" y="768694"/>
                </a:lnTo>
                <a:lnTo>
                  <a:pt x="922777" y="742404"/>
                </a:lnTo>
                <a:lnTo>
                  <a:pt x="932002" y="700405"/>
                </a:lnTo>
                <a:lnTo>
                  <a:pt x="932002" y="85725"/>
                </a:lnTo>
                <a:lnTo>
                  <a:pt x="928142" y="59819"/>
                </a:lnTo>
                <a:lnTo>
                  <a:pt x="914566" y="31742"/>
                </a:lnTo>
                <a:lnTo>
                  <a:pt x="888277" y="9224"/>
                </a:lnTo>
                <a:lnTo>
                  <a:pt x="846277" y="0"/>
                </a:lnTo>
                <a:lnTo>
                  <a:pt x="85725" y="0"/>
                </a:lnTo>
                <a:close/>
              </a:path>
            </a:pathLst>
          </a:custGeom>
          <a:ln w="19049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-5" dirty="0" smtClean="0"/>
              <a:t>انقر وقُل</a:t>
            </a:r>
            <a:endParaRPr spc="60" dirty="0"/>
          </a:p>
          <a:p>
            <a:pPr marL="12700" rtl="1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scratch.mit.edu/hide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3819" y="1024382"/>
            <a:ext cx="9671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00A1CB"/>
                </a:solidFill>
                <a:latin typeface="Cambria"/>
                <a:cs typeface="Cambria"/>
              </a:rPr>
              <a:t>استعد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86000" y="1323339"/>
            <a:ext cx="0" cy="1254760"/>
          </a:xfrm>
          <a:custGeom>
            <a:avLst/>
            <a:gdLst/>
            <a:ahLst/>
            <a:cxnLst/>
            <a:rect l="l" t="t" r="r" b="b"/>
            <a:pathLst>
              <a:path h="1254760">
                <a:moveTo>
                  <a:pt x="0" y="0"/>
                </a:moveTo>
                <a:lnTo>
                  <a:pt x="0" y="125476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5842" y="2232879"/>
            <a:ext cx="1163955" cy="30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 rtl="1">
              <a:lnSpc>
                <a:spcPct val="111100"/>
              </a:lnSpc>
            </a:pPr>
            <a:r>
              <a:rPr lang="ar-EG" sz="900" b="1" spc="20" dirty="0" smtClean="0">
                <a:solidFill>
                  <a:srgbClr val="636466"/>
                </a:solidFill>
                <a:latin typeface="Calibri"/>
                <a:cs typeface="Calibri"/>
              </a:rPr>
              <a:t>ثم اختر صوتًا من مكتبة الأصوات.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20929" y="1672452"/>
            <a:ext cx="993698" cy="749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1404" y="1662927"/>
            <a:ext cx="1012825" cy="768985"/>
          </a:xfrm>
          <a:custGeom>
            <a:avLst/>
            <a:gdLst/>
            <a:ahLst/>
            <a:cxnLst/>
            <a:rect l="l" t="t" r="r" b="b"/>
            <a:pathLst>
              <a:path w="1012825" h="768985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683171"/>
                </a:lnTo>
                <a:lnTo>
                  <a:pt x="3859" y="709076"/>
                </a:lnTo>
                <a:lnTo>
                  <a:pt x="17435" y="737154"/>
                </a:lnTo>
                <a:lnTo>
                  <a:pt x="43725" y="759671"/>
                </a:lnTo>
                <a:lnTo>
                  <a:pt x="85725" y="768896"/>
                </a:lnTo>
                <a:lnTo>
                  <a:pt x="927023" y="768896"/>
                </a:lnTo>
                <a:lnTo>
                  <a:pt x="952928" y="765036"/>
                </a:lnTo>
                <a:lnTo>
                  <a:pt x="981006" y="751460"/>
                </a:lnTo>
                <a:lnTo>
                  <a:pt x="1003524" y="725170"/>
                </a:lnTo>
                <a:lnTo>
                  <a:pt x="1012748" y="683171"/>
                </a:lnTo>
                <a:lnTo>
                  <a:pt x="1012748" y="85725"/>
                </a:lnTo>
                <a:lnTo>
                  <a:pt x="1008889" y="59819"/>
                </a:lnTo>
                <a:lnTo>
                  <a:pt x="995313" y="31742"/>
                </a:lnTo>
                <a:lnTo>
                  <a:pt x="969023" y="9224"/>
                </a:lnTo>
                <a:lnTo>
                  <a:pt x="927023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889179" y="1411886"/>
            <a:ext cx="12877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لاختيار كائنك.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75284" y="1557072"/>
            <a:ext cx="0" cy="387985"/>
          </a:xfrm>
          <a:custGeom>
            <a:avLst/>
            <a:gdLst/>
            <a:ahLst/>
            <a:cxnLst/>
            <a:rect l="l" t="t" r="r" b="b"/>
            <a:pathLst>
              <a:path h="387985">
                <a:moveTo>
                  <a:pt x="0" y="0"/>
                </a:moveTo>
                <a:lnTo>
                  <a:pt x="0" y="387769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6202" y="1667371"/>
            <a:ext cx="684504" cy="415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6202" y="1667371"/>
            <a:ext cx="684530" cy="415925"/>
          </a:xfrm>
          <a:custGeom>
            <a:avLst/>
            <a:gdLst/>
            <a:ahLst/>
            <a:cxnLst/>
            <a:rect l="l" t="t" r="r" b="b"/>
            <a:pathLst>
              <a:path w="684529" h="41592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39725"/>
                </a:lnTo>
                <a:lnTo>
                  <a:pt x="1190" y="383778"/>
                </a:lnTo>
                <a:lnTo>
                  <a:pt x="9525" y="406400"/>
                </a:lnTo>
                <a:lnTo>
                  <a:pt x="32146" y="414734"/>
                </a:lnTo>
                <a:lnTo>
                  <a:pt x="76200" y="415925"/>
                </a:lnTo>
                <a:lnTo>
                  <a:pt x="608304" y="415925"/>
                </a:lnTo>
                <a:lnTo>
                  <a:pt x="652357" y="414734"/>
                </a:lnTo>
                <a:lnTo>
                  <a:pt x="674979" y="406400"/>
                </a:lnTo>
                <a:lnTo>
                  <a:pt x="683313" y="383778"/>
                </a:lnTo>
                <a:lnTo>
                  <a:pt x="684504" y="339725"/>
                </a:lnTo>
                <a:lnTo>
                  <a:pt x="684504" y="76200"/>
                </a:lnTo>
                <a:lnTo>
                  <a:pt x="683313" y="32146"/>
                </a:lnTo>
                <a:lnTo>
                  <a:pt x="674979" y="9525"/>
                </a:lnTo>
                <a:lnTo>
                  <a:pt x="652357" y="1190"/>
                </a:lnTo>
                <a:lnTo>
                  <a:pt x="608304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4401" y="1377976"/>
            <a:ext cx="90899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900" b="1" spc="-5" dirty="0" smtClean="0">
                <a:solidFill>
                  <a:srgbClr val="636466"/>
                </a:solidFill>
                <a:latin typeface="Calibri"/>
                <a:cs typeface="Calibri"/>
              </a:rPr>
              <a:t>انقر على نافذة الأصوات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8513" y="2028190"/>
            <a:ext cx="635" cy="215900"/>
          </a:xfrm>
          <a:custGeom>
            <a:avLst/>
            <a:gdLst/>
            <a:ahLst/>
            <a:cxnLst/>
            <a:rect l="l" t="t" r="r" b="b"/>
            <a:pathLst>
              <a:path w="635" h="215900">
                <a:moveTo>
                  <a:pt x="0" y="0"/>
                </a:moveTo>
                <a:lnTo>
                  <a:pt x="38" y="2153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55306" y="3302883"/>
            <a:ext cx="181975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810"/>
              </a:spcBef>
              <a:tabLst>
                <a:tab pos="937260" algn="l"/>
              </a:tabLst>
            </a:pP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	</a:t>
            </a:r>
            <a:r>
              <a:rPr lang="ar-EG" sz="900" b="1" spc="5" dirty="0" smtClean="0">
                <a:solidFill>
                  <a:srgbClr val="636466"/>
                </a:solidFill>
                <a:latin typeface="Calibri"/>
                <a:cs typeface="Calibri"/>
              </a:rPr>
              <a:t>انقر على نافذة البرامج 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96998" y="5721718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81890" y="86258"/>
                </a:moveTo>
                <a:lnTo>
                  <a:pt x="44818" y="86258"/>
                </a:lnTo>
                <a:lnTo>
                  <a:pt x="55549" y="101600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4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8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96998" y="5721718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600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40"/>
                </a:lnTo>
                <a:lnTo>
                  <a:pt x="87833" y="58928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6"/>
          <p:cNvSpPr txBox="1"/>
          <p:nvPr/>
        </p:nvSpPr>
        <p:spPr>
          <a:xfrm>
            <a:off x="1800597" y="2916601"/>
            <a:ext cx="9671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/>
            <a:r>
              <a:rPr lang="ar-EG" sz="1400" b="1" spc="-45" dirty="0">
                <a:solidFill>
                  <a:srgbClr val="939598"/>
                </a:solidFill>
                <a:latin typeface="Cambria"/>
                <a:cs typeface="Cambria"/>
              </a:rPr>
              <a:t>أضف هذا </a:t>
            </a: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البرنامج</a:t>
            </a:r>
            <a:endParaRPr sz="1400" b="1" spc="-45" dirty="0">
              <a:solidFill>
                <a:srgbClr val="939598"/>
              </a:solidFill>
              <a:latin typeface="Cambria"/>
              <a:cs typeface="Cambria"/>
            </a:endParaRPr>
          </a:p>
        </p:txBody>
      </p:sp>
      <p:sp>
        <p:nvSpPr>
          <p:cNvPr id="34" name="object 16"/>
          <p:cNvSpPr txBox="1"/>
          <p:nvPr/>
        </p:nvSpPr>
        <p:spPr>
          <a:xfrm>
            <a:off x="1386255" y="4808155"/>
            <a:ext cx="10547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38505" algn="ctr" rtl="1">
              <a:lnSpc>
                <a:spcPct val="100000"/>
              </a:lnSpc>
              <a:spcBef>
                <a:spcPts val="5"/>
              </a:spcBef>
            </a:pPr>
            <a:r>
              <a:rPr lang="ar-EG" sz="1400" b="1" spc="-45" dirty="0" smtClean="0">
                <a:solidFill>
                  <a:srgbClr val="6BA883"/>
                </a:solidFill>
                <a:latin typeface="Cambria"/>
                <a:cs typeface="Cambria"/>
              </a:rPr>
              <a:t>جربه</a:t>
            </a:r>
            <a:endParaRPr lang="ar-EG" sz="1400" dirty="0">
              <a:latin typeface="Cambria"/>
              <a:cs typeface="Cambria"/>
            </a:endParaRPr>
          </a:p>
        </p:txBody>
      </p:sp>
      <p:sp>
        <p:nvSpPr>
          <p:cNvPr id="35" name="object 21"/>
          <p:cNvSpPr txBox="1"/>
          <p:nvPr/>
        </p:nvSpPr>
        <p:spPr>
          <a:xfrm>
            <a:off x="1905000" y="5119301"/>
            <a:ext cx="12877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على كائنك.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6" name="object 26"/>
          <p:cNvSpPr/>
          <p:nvPr/>
        </p:nvSpPr>
        <p:spPr>
          <a:xfrm>
            <a:off x="394355" y="1354346"/>
            <a:ext cx="499097" cy="186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" name="object 29"/>
          <p:cNvSpPr/>
          <p:nvPr/>
        </p:nvSpPr>
        <p:spPr>
          <a:xfrm>
            <a:off x="1711870" y="3279804"/>
            <a:ext cx="468630" cy="186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DB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900" y="5956300"/>
            <a:ext cx="88265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100" b="1" spc="20" dirty="0" smtClean="0">
                <a:solidFill>
                  <a:srgbClr val="FFFFFF"/>
                </a:solidFill>
                <a:latin typeface="Calibri"/>
                <a:cs typeface="Calibri"/>
              </a:rPr>
              <a:t>لعبة </a:t>
            </a:r>
            <a:r>
              <a:rPr lang="ar-EG" sz="1100" b="1" spc="20" dirty="0" err="1" smtClean="0">
                <a:solidFill>
                  <a:srgbClr val="FFFFFF"/>
                </a:solidFill>
                <a:latin typeface="Calibri"/>
                <a:cs typeface="Calibri"/>
              </a:rPr>
              <a:t>الأختباء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96900" y="264871"/>
            <a:ext cx="3759199" cy="5346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822325">
              <a:lnSpc>
                <a:spcPct val="100000"/>
              </a:lnSpc>
            </a:pPr>
            <a:r>
              <a:rPr lang="ar-EG" sz="2800" spc="-35" dirty="0" smtClean="0"/>
              <a:t>توقيت المفاجأة</a:t>
            </a:r>
            <a:endParaRPr sz="2800" dirty="0"/>
          </a:p>
        </p:txBody>
      </p:sp>
      <p:sp>
        <p:nvSpPr>
          <p:cNvPr id="18" name="object 18"/>
          <p:cNvSpPr txBox="1"/>
          <p:nvPr/>
        </p:nvSpPr>
        <p:spPr>
          <a:xfrm>
            <a:off x="967788" y="1116330"/>
            <a:ext cx="2636520" cy="444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0830" marR="5080" indent="-278765" algn="ctr" rtl="1">
              <a:lnSpc>
                <a:spcPct val="125000"/>
              </a:lnSpc>
            </a:pPr>
            <a:r>
              <a:rPr lang="ar-EG" sz="1200" b="1" spc="25" dirty="0" smtClean="0">
                <a:solidFill>
                  <a:srgbClr val="FFFFFF"/>
                </a:solidFill>
                <a:latin typeface="Calibri"/>
                <a:cs typeface="Calibri"/>
              </a:rPr>
              <a:t>دع الكائن ينتظر لفترة عشوائية من الوقت قبل أن يظهر ثانية.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56944" y="1747659"/>
            <a:ext cx="1658099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6956" y="3040392"/>
            <a:ext cx="1658086" cy="1234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56956" y="4333128"/>
            <a:ext cx="1658086" cy="1234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1"/>
                </a:moveTo>
                <a:lnTo>
                  <a:pt x="4572000" y="929131"/>
                </a:lnTo>
                <a:lnTo>
                  <a:pt x="4572000" y="0"/>
                </a:lnTo>
                <a:lnTo>
                  <a:pt x="0" y="0"/>
                </a:lnTo>
                <a:lnTo>
                  <a:pt x="0" y="929131"/>
                </a:lnTo>
                <a:close/>
              </a:path>
            </a:pathLst>
          </a:custGeom>
          <a:solidFill>
            <a:srgbClr val="FDB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865" y="0"/>
            <a:ext cx="4460134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9132"/>
            <a:ext cx="4572000" cy="1877695"/>
          </a:xfrm>
          <a:custGeom>
            <a:avLst/>
            <a:gdLst/>
            <a:ahLst/>
            <a:cxnLst/>
            <a:rect l="l" t="t" r="r" b="b"/>
            <a:pathLst>
              <a:path w="4572000" h="1877695">
                <a:moveTo>
                  <a:pt x="0" y="1877568"/>
                </a:moveTo>
                <a:lnTo>
                  <a:pt x="4572000" y="1877568"/>
                </a:lnTo>
                <a:lnTo>
                  <a:pt x="4572000" y="0"/>
                </a:lnTo>
                <a:lnTo>
                  <a:pt x="0" y="0"/>
                </a:lnTo>
                <a:lnTo>
                  <a:pt x="0" y="1877568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806700"/>
            <a:ext cx="4572000" cy="2512060"/>
          </a:xfrm>
          <a:custGeom>
            <a:avLst/>
            <a:gdLst/>
            <a:ahLst/>
            <a:cxnLst/>
            <a:rect l="l" t="t" r="r" b="b"/>
            <a:pathLst>
              <a:path w="4572000" h="2512060">
                <a:moveTo>
                  <a:pt x="0" y="2512060"/>
                </a:moveTo>
                <a:lnTo>
                  <a:pt x="4572000" y="2512060"/>
                </a:lnTo>
                <a:lnTo>
                  <a:pt x="4572000" y="0"/>
                </a:lnTo>
                <a:lnTo>
                  <a:pt x="0" y="0"/>
                </a:lnTo>
                <a:lnTo>
                  <a:pt x="0" y="25120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94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318759"/>
            <a:ext cx="4572000" cy="1082040"/>
          </a:xfrm>
          <a:custGeom>
            <a:avLst/>
            <a:gdLst/>
            <a:ahLst/>
            <a:cxnLst/>
            <a:rect l="l" t="t" r="r" b="b"/>
            <a:pathLst>
              <a:path w="4572000" h="1082039">
                <a:moveTo>
                  <a:pt x="0" y="1082039"/>
                </a:moveTo>
                <a:lnTo>
                  <a:pt x="4572000" y="1082039"/>
                </a:lnTo>
                <a:lnTo>
                  <a:pt x="4572000" y="0"/>
                </a:lnTo>
                <a:lnTo>
                  <a:pt x="0" y="0"/>
                </a:lnTo>
                <a:lnTo>
                  <a:pt x="0" y="1082039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06059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9858" y="3392551"/>
            <a:ext cx="2272283" cy="1792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1">
              <a:lnSpc>
                <a:spcPct val="100000"/>
              </a:lnSpc>
            </a:pPr>
            <a:r>
              <a:rPr lang="ar-EG" spc="-30" dirty="0" smtClean="0"/>
              <a:t>توقيت المفاجأة</a:t>
            </a:r>
            <a:endParaRPr spc="-135" dirty="0"/>
          </a:p>
          <a:p>
            <a:pPr marL="12700" rtl="1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scratch.mit.edu/hide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03819" y="1011682"/>
            <a:ext cx="9671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00A1CB"/>
                </a:solidFill>
                <a:latin typeface="Cambria"/>
                <a:cs typeface="Cambria"/>
              </a:rPr>
              <a:t>استعد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6904" y="5410200"/>
            <a:ext cx="3138805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algn="ctr" rtl="1">
              <a:lnSpc>
                <a:spcPct val="100000"/>
              </a:lnSpc>
            </a:pPr>
            <a:r>
              <a:rPr lang="ar-EG" sz="1400" b="1" spc="-15" dirty="0" smtClean="0">
                <a:solidFill>
                  <a:srgbClr val="00A1CB"/>
                </a:solidFill>
                <a:latin typeface="Cambria"/>
                <a:cs typeface="Cambria"/>
              </a:rPr>
              <a:t>إرشاد</a:t>
            </a:r>
            <a:endParaRPr sz="1400" dirty="0">
              <a:latin typeface="Cambria"/>
              <a:cs typeface="Cambria"/>
            </a:endParaRPr>
          </a:p>
          <a:p>
            <a:pPr algn="ctr" rtl="1">
              <a:lnSpc>
                <a:spcPct val="100000"/>
              </a:lnSpc>
              <a:spcBef>
                <a:spcPts val="455"/>
              </a:spcBef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العب بالتوقيت! وجرب كتابة توقيتات مختلفة.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61186" y="5866297"/>
            <a:ext cx="1849627" cy="301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57832" y="4016084"/>
            <a:ext cx="14903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ادخل لبنة </a:t>
            </a:r>
            <a:r>
              <a:rPr lang="en-US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pick random</a:t>
            </a:r>
            <a:r>
              <a:rPr lang="ar-EG" sz="900" b="1" spc="15" dirty="0" smtClean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36152" y="4085335"/>
            <a:ext cx="561975" cy="253365"/>
          </a:xfrm>
          <a:custGeom>
            <a:avLst/>
            <a:gdLst/>
            <a:ahLst/>
            <a:cxnLst/>
            <a:rect l="l" t="t" r="r" b="b"/>
            <a:pathLst>
              <a:path w="561975" h="253364">
                <a:moveTo>
                  <a:pt x="561975" y="0"/>
                </a:moveTo>
                <a:lnTo>
                  <a:pt x="330708" y="0"/>
                </a:lnTo>
                <a:lnTo>
                  <a:pt x="0" y="253301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6000" y="1310639"/>
            <a:ext cx="0" cy="1381760"/>
          </a:xfrm>
          <a:custGeom>
            <a:avLst/>
            <a:gdLst/>
            <a:ahLst/>
            <a:cxnLst/>
            <a:rect l="l" t="t" r="r" b="b"/>
            <a:pathLst>
              <a:path h="1381760">
                <a:moveTo>
                  <a:pt x="0" y="0"/>
                </a:moveTo>
                <a:lnTo>
                  <a:pt x="0" y="138176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98127" y="1796630"/>
            <a:ext cx="993698" cy="749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88602" y="1787105"/>
            <a:ext cx="1012825" cy="768985"/>
          </a:xfrm>
          <a:custGeom>
            <a:avLst/>
            <a:gdLst/>
            <a:ahLst/>
            <a:cxnLst/>
            <a:rect l="l" t="t" r="r" b="b"/>
            <a:pathLst>
              <a:path w="1012825" h="768985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683171"/>
                </a:lnTo>
                <a:lnTo>
                  <a:pt x="3859" y="709076"/>
                </a:lnTo>
                <a:lnTo>
                  <a:pt x="17435" y="737154"/>
                </a:lnTo>
                <a:lnTo>
                  <a:pt x="43725" y="759671"/>
                </a:lnTo>
                <a:lnTo>
                  <a:pt x="85725" y="768896"/>
                </a:lnTo>
                <a:lnTo>
                  <a:pt x="927023" y="768896"/>
                </a:lnTo>
                <a:lnTo>
                  <a:pt x="952928" y="765036"/>
                </a:lnTo>
                <a:lnTo>
                  <a:pt x="981006" y="751460"/>
                </a:lnTo>
                <a:lnTo>
                  <a:pt x="1003524" y="725170"/>
                </a:lnTo>
                <a:lnTo>
                  <a:pt x="1012748" y="683171"/>
                </a:lnTo>
                <a:lnTo>
                  <a:pt x="1012748" y="85725"/>
                </a:lnTo>
                <a:lnTo>
                  <a:pt x="1008889" y="59819"/>
                </a:lnTo>
                <a:lnTo>
                  <a:pt x="995313" y="31742"/>
                </a:lnTo>
                <a:lnTo>
                  <a:pt x="969023" y="9224"/>
                </a:lnTo>
                <a:lnTo>
                  <a:pt x="927023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2482" y="1681250"/>
            <a:ext cx="0" cy="387985"/>
          </a:xfrm>
          <a:custGeom>
            <a:avLst/>
            <a:gdLst/>
            <a:ahLst/>
            <a:cxnLst/>
            <a:rect l="l" t="t" r="r" b="b"/>
            <a:pathLst>
              <a:path h="387985">
                <a:moveTo>
                  <a:pt x="0" y="0"/>
                </a:moveTo>
                <a:lnTo>
                  <a:pt x="0" y="387769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7730" y="1702774"/>
            <a:ext cx="1525523" cy="940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9348" y="1702774"/>
            <a:ext cx="1534160" cy="940435"/>
          </a:xfrm>
          <a:custGeom>
            <a:avLst/>
            <a:gdLst/>
            <a:ahLst/>
            <a:cxnLst/>
            <a:rect l="l" t="t" r="r" b="b"/>
            <a:pathLst>
              <a:path w="1534160" h="94043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863828"/>
                </a:lnTo>
                <a:lnTo>
                  <a:pt x="1190" y="907881"/>
                </a:lnTo>
                <a:lnTo>
                  <a:pt x="9525" y="930503"/>
                </a:lnTo>
                <a:lnTo>
                  <a:pt x="32146" y="938837"/>
                </a:lnTo>
                <a:lnTo>
                  <a:pt x="76200" y="940028"/>
                </a:lnTo>
                <a:lnTo>
                  <a:pt x="1457706" y="940028"/>
                </a:lnTo>
                <a:lnTo>
                  <a:pt x="1501759" y="938837"/>
                </a:lnTo>
                <a:lnTo>
                  <a:pt x="1524381" y="930503"/>
                </a:lnTo>
                <a:lnTo>
                  <a:pt x="1532715" y="907881"/>
                </a:lnTo>
                <a:lnTo>
                  <a:pt x="1533906" y="863828"/>
                </a:lnTo>
                <a:lnTo>
                  <a:pt x="1533906" y="76200"/>
                </a:lnTo>
                <a:lnTo>
                  <a:pt x="1532715" y="32146"/>
                </a:lnTo>
                <a:lnTo>
                  <a:pt x="1524381" y="9525"/>
                </a:lnTo>
                <a:lnTo>
                  <a:pt x="1501759" y="1190"/>
                </a:lnTo>
                <a:lnTo>
                  <a:pt x="1457706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02739" y="2895600"/>
            <a:ext cx="1366520" cy="463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1">
              <a:lnSpc>
                <a:spcPct val="100000"/>
              </a:lnSpc>
            </a:pPr>
            <a:r>
              <a:rPr lang="ar-EG" sz="1400" b="1" spc="-45" dirty="0" smtClean="0">
                <a:solidFill>
                  <a:srgbClr val="939598"/>
                </a:solidFill>
                <a:latin typeface="Cambria"/>
                <a:cs typeface="Cambria"/>
              </a:rPr>
              <a:t>اضف هذا البرنامج</a:t>
            </a:r>
            <a:endParaRPr sz="1400" dirty="0">
              <a:latin typeface="Cambria"/>
              <a:cs typeface="Cambria"/>
            </a:endParaRPr>
          </a:p>
          <a:p>
            <a:pPr marR="5715" algn="ctr">
              <a:lnSpc>
                <a:spcPct val="100000"/>
              </a:lnSpc>
              <a:spcBef>
                <a:spcPts val="770"/>
              </a:spcBef>
              <a:tabLst>
                <a:tab pos="937260" algn="l"/>
              </a:tabLst>
            </a:pP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	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66377" y="1536064"/>
            <a:ext cx="12877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لاختيار كائنك.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8" name="object 27"/>
          <p:cNvSpPr txBox="1"/>
          <p:nvPr/>
        </p:nvSpPr>
        <p:spPr>
          <a:xfrm>
            <a:off x="629198" y="1352072"/>
            <a:ext cx="12877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على نافذة المظاهر 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381000" y="1515684"/>
            <a:ext cx="12877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واختر المظهر الذي تريده.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27"/>
          <p:cNvSpPr txBox="1"/>
          <p:nvPr/>
        </p:nvSpPr>
        <p:spPr>
          <a:xfrm>
            <a:off x="1642109" y="3182651"/>
            <a:ext cx="12877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 rtl="1">
              <a:lnSpc>
                <a:spcPct val="100000"/>
              </a:lnSpc>
            </a:pPr>
            <a:r>
              <a:rPr lang="ar-EG" sz="900" b="1" spc="30" dirty="0" smtClean="0">
                <a:solidFill>
                  <a:srgbClr val="636466"/>
                </a:solidFill>
                <a:latin typeface="Calibri"/>
                <a:cs typeface="Calibri"/>
              </a:rPr>
              <a:t>انقر على نافذة البرامج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1" name="object 21"/>
          <p:cNvSpPr/>
          <p:nvPr/>
        </p:nvSpPr>
        <p:spPr>
          <a:xfrm>
            <a:off x="286231" y="1330325"/>
            <a:ext cx="605790" cy="186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5"/>
          <p:cNvSpPr/>
          <p:nvPr/>
        </p:nvSpPr>
        <p:spPr>
          <a:xfrm>
            <a:off x="1493180" y="3166111"/>
            <a:ext cx="468630" cy="186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DB5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BF9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BF97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6900" y="5956300"/>
            <a:ext cx="88265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1">
              <a:lnSpc>
                <a:spcPct val="100000"/>
              </a:lnSpc>
            </a:pPr>
            <a:r>
              <a:rPr lang="ar-EG" sz="1100" b="1" spc="20" dirty="0" smtClean="0">
                <a:solidFill>
                  <a:srgbClr val="FFFFFF"/>
                </a:solidFill>
                <a:latin typeface="Calibri"/>
                <a:cs typeface="Calibri"/>
              </a:rPr>
              <a:t>لعبة الاختباء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57960" y="1743811"/>
            <a:ext cx="1656079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56944" y="3040379"/>
            <a:ext cx="1658099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53476" y="4336948"/>
            <a:ext cx="1665058" cy="1234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28600" y="290830"/>
            <a:ext cx="3581259" cy="534670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119505">
              <a:lnSpc>
                <a:spcPct val="100000"/>
              </a:lnSpc>
            </a:pPr>
            <a:r>
              <a:rPr lang="ar-EG" sz="2800" spc="-20" dirty="0" smtClean="0"/>
              <a:t>انتقل عشوائيًا!</a:t>
            </a:r>
            <a:endParaRPr sz="2800" dirty="0"/>
          </a:p>
        </p:txBody>
      </p:sp>
      <p:sp>
        <p:nvSpPr>
          <p:cNvPr id="27" name="object 27"/>
          <p:cNvSpPr txBox="1"/>
          <p:nvPr/>
        </p:nvSpPr>
        <p:spPr>
          <a:xfrm>
            <a:off x="1143000" y="1256184"/>
            <a:ext cx="259079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3675" algn="ctr" rtl="1">
              <a:lnSpc>
                <a:spcPct val="125000"/>
              </a:lnSpc>
            </a:pPr>
            <a:r>
              <a:rPr lang="ar-EG"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اجعل الكائن ينتقل الى مواقع عشوائية بالمنصة.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327</Words>
  <Application>Microsoft Office PowerPoint</Application>
  <PresentationFormat>Custom</PresentationFormat>
  <Paragraphs>162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Cambria</vt:lpstr>
      <vt:lpstr>Times New Roman</vt:lpstr>
      <vt:lpstr>Office Theme</vt:lpstr>
      <vt:lpstr>بطاقات لعبة الاختباء</vt:lpstr>
      <vt:lpstr>بطاقات لعبة الاختباء</vt:lpstr>
      <vt:lpstr>الاختفاء</vt:lpstr>
      <vt:lpstr>الاختفاء scratch.mit.edu/hide</vt:lpstr>
      <vt:lpstr>انقر وقُل</vt:lpstr>
      <vt:lpstr>انقر وقُل scratch.mit.edu/hide</vt:lpstr>
      <vt:lpstr>توقيت المفاجأة</vt:lpstr>
      <vt:lpstr>توقيت المفاجأة scratch.mit.edu/hide</vt:lpstr>
      <vt:lpstr>انتقل عشوائيًا!</vt:lpstr>
      <vt:lpstr>انتقل عشوائيًا! scratch.mit.edu/hide</vt:lpstr>
      <vt:lpstr>انقر للحصول على نقاط</vt:lpstr>
      <vt:lpstr>انقر للحصول على نقاط scratch.mit.edu/hide</vt:lpstr>
      <vt:lpstr>مكان الاختباء</vt:lpstr>
      <vt:lpstr>مكان الاختباء scratch.mit.edu/hide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كروت لعبة الاختباء</dc:title>
  <dc:creator>Alaa Noureldeen</dc:creator>
  <cp:lastModifiedBy>Alaa Noureldeen</cp:lastModifiedBy>
  <cp:revision>30</cp:revision>
  <dcterms:created xsi:type="dcterms:W3CDTF">2016-11-28T17:13:56Z</dcterms:created>
  <dcterms:modified xsi:type="dcterms:W3CDTF">2018-03-11T13:54:10Z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2016-10-16T00:00:00Z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2016-11-28T00:00:00Z</vt:filetime>
  </property>
</Properties>
</file>