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diagrams/colors1.xml" ContentType="application/vnd.openxmlformats-officedocument.drawingml.diagramColors+xml"/>
  <Override PartName="/ppt/notesSlides/notesSlide16.xml" ContentType="application/vnd.openxmlformats-officedocument.presentationml.notes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rels" ContentType="application/vnd.openxmlformats-package.relationship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Default Extension="wmf" ContentType="image/x-wmf"/>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2"/>
  </p:notesMasterIdLst>
  <p:handoutMasterIdLst>
    <p:handoutMasterId r:id="rId23"/>
  </p:handoutMasterIdLst>
  <p:sldIdLst>
    <p:sldId id="279" r:id="rId2"/>
    <p:sldId id="256" r:id="rId3"/>
    <p:sldId id="257" r:id="rId4"/>
    <p:sldId id="259" r:id="rId5"/>
    <p:sldId id="260" r:id="rId6"/>
    <p:sldId id="258" r:id="rId7"/>
    <p:sldId id="278" r:id="rId8"/>
    <p:sldId id="262" r:id="rId9"/>
    <p:sldId id="280" r:id="rId10"/>
    <p:sldId id="268" r:id="rId11"/>
    <p:sldId id="263" r:id="rId12"/>
    <p:sldId id="273" r:id="rId13"/>
    <p:sldId id="264" r:id="rId14"/>
    <p:sldId id="265" r:id="rId15"/>
    <p:sldId id="270" r:id="rId16"/>
    <p:sldId id="283" r:id="rId17"/>
    <p:sldId id="266" r:id="rId18"/>
    <p:sldId id="269" r:id="rId19"/>
    <p:sldId id="267" r:id="rId20"/>
    <p:sldId id="282"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4660"/>
  </p:normalViewPr>
  <p:slideViewPr>
    <p:cSldViewPr>
      <p:cViewPr>
        <p:scale>
          <a:sx n="50" d="100"/>
          <a:sy n="50" d="100"/>
        </p:scale>
        <p:origin x="-3808" y="-23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C71F4-5BBD-474B-9907-46C102AF7AA7}" type="doc">
      <dgm:prSet loTypeId="urn:microsoft.com/office/officeart/2005/8/layout/gear1" loCatId="relationship" qsTypeId="urn:microsoft.com/office/officeart/2005/8/quickstyle/simple5" qsCatId="simple" csTypeId="urn:microsoft.com/office/officeart/2005/8/colors/colorful5" csCatId="colorful" phldr="1"/>
      <dgm:spPr/>
    </dgm:pt>
    <dgm:pt modelId="{034CCD07-FC11-453A-9091-6D0D02E9519A}">
      <dgm:prSet phldrT="[Text]"/>
      <dgm:spPr/>
      <dgm:t>
        <a:bodyPr/>
        <a:lstStyle/>
        <a:p>
          <a:r>
            <a:rPr lang="en-US" dirty="0" smtClean="0"/>
            <a:t>Imagine (Creative/Critical Thinking)</a:t>
          </a:r>
          <a:endParaRPr lang="en-US" dirty="0"/>
        </a:p>
      </dgm:t>
    </dgm:pt>
    <dgm:pt modelId="{0E95B938-5D88-4101-8A74-FBB7C0E38E9F}" type="parTrans" cxnId="{01F2489B-F1C9-4D73-849E-E05E2858705A}">
      <dgm:prSet/>
      <dgm:spPr/>
      <dgm:t>
        <a:bodyPr/>
        <a:lstStyle/>
        <a:p>
          <a:endParaRPr lang="en-US"/>
        </a:p>
      </dgm:t>
    </dgm:pt>
    <dgm:pt modelId="{E2CC818E-83B0-4BAA-BC7C-6A338C690277}" type="sibTrans" cxnId="{01F2489B-F1C9-4D73-849E-E05E2858705A}">
      <dgm:prSet/>
      <dgm:spPr/>
      <dgm:t>
        <a:bodyPr/>
        <a:lstStyle/>
        <a:p>
          <a:endParaRPr lang="en-US"/>
        </a:p>
      </dgm:t>
    </dgm:pt>
    <dgm:pt modelId="{C5691E09-EBA4-466C-944A-E040AC38A72C}">
      <dgm:prSet phldrT="[Text]" phldr="1"/>
      <dgm:spPr/>
      <dgm:t>
        <a:bodyPr/>
        <a:lstStyle/>
        <a:p>
          <a:endParaRPr lang="en-US"/>
        </a:p>
      </dgm:t>
    </dgm:pt>
    <dgm:pt modelId="{5802F255-6557-429B-BF8D-A4AA8C19032E}" type="parTrans" cxnId="{05F7D6D5-BF77-4310-82E2-D45A8A46FD84}">
      <dgm:prSet/>
      <dgm:spPr/>
      <dgm:t>
        <a:bodyPr/>
        <a:lstStyle/>
        <a:p>
          <a:endParaRPr lang="en-US"/>
        </a:p>
      </dgm:t>
    </dgm:pt>
    <dgm:pt modelId="{77DA7430-8D12-4008-8587-0C3A34508384}" type="sibTrans" cxnId="{05F7D6D5-BF77-4310-82E2-D45A8A46FD84}">
      <dgm:prSet/>
      <dgm:spPr/>
      <dgm:t>
        <a:bodyPr/>
        <a:lstStyle/>
        <a:p>
          <a:endParaRPr lang="en-US"/>
        </a:p>
      </dgm:t>
    </dgm:pt>
    <dgm:pt modelId="{ADC142BB-96A9-4156-A87B-9E848C06E326}">
      <dgm:prSet phldrT="[Text]" phldr="1"/>
      <dgm:spPr/>
      <dgm:t>
        <a:bodyPr/>
        <a:lstStyle/>
        <a:p>
          <a:endParaRPr lang="en-US"/>
        </a:p>
      </dgm:t>
    </dgm:pt>
    <dgm:pt modelId="{EC451CB4-42D1-464E-8243-453DE8FEDA3F}" type="parTrans" cxnId="{8F044ADD-43C5-4744-8B7B-E8CFDDF7B095}">
      <dgm:prSet/>
      <dgm:spPr/>
      <dgm:t>
        <a:bodyPr/>
        <a:lstStyle/>
        <a:p>
          <a:endParaRPr lang="en-US"/>
        </a:p>
      </dgm:t>
    </dgm:pt>
    <dgm:pt modelId="{0637AD1F-431A-4891-9877-935DF69888B3}" type="sibTrans" cxnId="{8F044ADD-43C5-4744-8B7B-E8CFDDF7B095}">
      <dgm:prSet/>
      <dgm:spPr/>
      <dgm:t>
        <a:bodyPr/>
        <a:lstStyle/>
        <a:p>
          <a:endParaRPr lang="en-US"/>
        </a:p>
      </dgm:t>
    </dgm:pt>
    <dgm:pt modelId="{3149193E-5FC4-4ADA-96D3-40D776662F16}">
      <dgm:prSet phldrT="[Text]"/>
      <dgm:spPr/>
      <dgm:t>
        <a:bodyPr/>
        <a:lstStyle/>
        <a:p>
          <a:r>
            <a:rPr lang="en-US" dirty="0" smtClean="0"/>
            <a:t>Program</a:t>
          </a:r>
          <a:endParaRPr lang="en-US" dirty="0"/>
        </a:p>
      </dgm:t>
    </dgm:pt>
    <dgm:pt modelId="{18411D0E-F245-46F6-AA13-182E5E25746E}" type="parTrans" cxnId="{DDEC0590-95B0-4206-B294-6896EF571E39}">
      <dgm:prSet/>
      <dgm:spPr/>
      <dgm:t>
        <a:bodyPr/>
        <a:lstStyle/>
        <a:p>
          <a:endParaRPr lang="en-US"/>
        </a:p>
      </dgm:t>
    </dgm:pt>
    <dgm:pt modelId="{C46410F8-98BD-42F1-8F66-5244ED7FAA41}" type="sibTrans" cxnId="{DDEC0590-95B0-4206-B294-6896EF571E39}">
      <dgm:prSet/>
      <dgm:spPr/>
      <dgm:t>
        <a:bodyPr/>
        <a:lstStyle/>
        <a:p>
          <a:endParaRPr lang="en-US"/>
        </a:p>
      </dgm:t>
    </dgm:pt>
    <dgm:pt modelId="{CF1DC886-75F7-475F-B08B-7A2C0F1A12E6}">
      <dgm:prSet phldrT="[Text]"/>
      <dgm:spPr/>
      <dgm:t>
        <a:bodyPr/>
        <a:lstStyle/>
        <a:p>
          <a:r>
            <a:rPr lang="en-US" dirty="0" smtClean="0"/>
            <a:t>Share</a:t>
          </a:r>
          <a:endParaRPr lang="en-US" dirty="0"/>
        </a:p>
      </dgm:t>
    </dgm:pt>
    <dgm:pt modelId="{7625B3DB-BBDD-46F5-AB4F-30FB96C45DC9}" type="parTrans" cxnId="{DAF63B51-3B71-48FA-86C4-1A0130E71C00}">
      <dgm:prSet/>
      <dgm:spPr/>
      <dgm:t>
        <a:bodyPr/>
        <a:lstStyle/>
        <a:p>
          <a:endParaRPr lang="en-US"/>
        </a:p>
      </dgm:t>
    </dgm:pt>
    <dgm:pt modelId="{E896DA5E-616C-4404-810E-A8D706C2FB3F}" type="sibTrans" cxnId="{DAF63B51-3B71-48FA-86C4-1A0130E71C00}">
      <dgm:prSet/>
      <dgm:spPr/>
      <dgm:t>
        <a:bodyPr/>
        <a:lstStyle/>
        <a:p>
          <a:endParaRPr lang="en-US"/>
        </a:p>
      </dgm:t>
    </dgm:pt>
    <dgm:pt modelId="{53EC9625-28BA-4D8A-9D83-D3D2414DA163}">
      <dgm:prSet phldrT="[Text]"/>
      <dgm:spPr/>
      <dgm:t>
        <a:bodyPr/>
        <a:lstStyle/>
        <a:p>
          <a:endParaRPr lang="en-US" dirty="0"/>
        </a:p>
      </dgm:t>
    </dgm:pt>
    <dgm:pt modelId="{154D467D-CA25-4FC8-AF55-26F95B7D7E62}" type="parTrans" cxnId="{62F363F2-A43E-4BB6-AEE4-C85943AE3451}">
      <dgm:prSet/>
      <dgm:spPr/>
      <dgm:t>
        <a:bodyPr/>
        <a:lstStyle/>
        <a:p>
          <a:endParaRPr lang="en-US"/>
        </a:p>
      </dgm:t>
    </dgm:pt>
    <dgm:pt modelId="{6C57C2F9-DC6C-47B9-BF10-4A2D6CF4FB70}" type="sibTrans" cxnId="{62F363F2-A43E-4BB6-AEE4-C85943AE3451}">
      <dgm:prSet/>
      <dgm:spPr/>
      <dgm:t>
        <a:bodyPr/>
        <a:lstStyle/>
        <a:p>
          <a:endParaRPr lang="en-US"/>
        </a:p>
      </dgm:t>
    </dgm:pt>
    <dgm:pt modelId="{A4645DE2-EA2B-4B8E-B9FF-4D8B4B0FFFA4}" type="pres">
      <dgm:prSet presAssocID="{FA4C71F4-5BBD-474B-9907-46C102AF7AA7}" presName="composite" presStyleCnt="0">
        <dgm:presLayoutVars>
          <dgm:chMax val="3"/>
          <dgm:animLvl val="lvl"/>
          <dgm:resizeHandles val="exact"/>
        </dgm:presLayoutVars>
      </dgm:prSet>
      <dgm:spPr/>
    </dgm:pt>
    <dgm:pt modelId="{946DF73D-320B-45C7-9E62-AD6340F82556}" type="pres">
      <dgm:prSet presAssocID="{034CCD07-FC11-453A-9091-6D0D02E9519A}" presName="gear1" presStyleLbl="node1" presStyleIdx="0" presStyleCnt="3" custLinFactNeighborX="-790" custLinFactNeighborY="-2767">
        <dgm:presLayoutVars>
          <dgm:chMax val="1"/>
          <dgm:bulletEnabled val="1"/>
        </dgm:presLayoutVars>
      </dgm:prSet>
      <dgm:spPr/>
      <dgm:t>
        <a:bodyPr/>
        <a:lstStyle/>
        <a:p>
          <a:endParaRPr lang="en-US"/>
        </a:p>
      </dgm:t>
    </dgm:pt>
    <dgm:pt modelId="{EE38B5CA-004C-441C-A51D-C34054B9A981}" type="pres">
      <dgm:prSet presAssocID="{034CCD07-FC11-453A-9091-6D0D02E9519A}" presName="gear1srcNode" presStyleLbl="node1" presStyleIdx="0" presStyleCnt="3"/>
      <dgm:spPr/>
      <dgm:t>
        <a:bodyPr/>
        <a:lstStyle/>
        <a:p>
          <a:endParaRPr lang="en-US"/>
        </a:p>
      </dgm:t>
    </dgm:pt>
    <dgm:pt modelId="{323EB975-BC24-4359-BC19-0BDD001CBF90}" type="pres">
      <dgm:prSet presAssocID="{034CCD07-FC11-453A-9091-6D0D02E9519A}" presName="gear1dstNode" presStyleLbl="node1" presStyleIdx="0" presStyleCnt="3"/>
      <dgm:spPr/>
      <dgm:t>
        <a:bodyPr/>
        <a:lstStyle/>
        <a:p>
          <a:endParaRPr lang="en-US"/>
        </a:p>
      </dgm:t>
    </dgm:pt>
    <dgm:pt modelId="{5ADAF7A2-CE67-40A2-83F3-9CABD0697702}" type="pres">
      <dgm:prSet presAssocID="{3149193E-5FC4-4ADA-96D3-40D776662F16}" presName="gear2" presStyleLbl="node1" presStyleIdx="1" presStyleCnt="3">
        <dgm:presLayoutVars>
          <dgm:chMax val="1"/>
          <dgm:bulletEnabled val="1"/>
        </dgm:presLayoutVars>
      </dgm:prSet>
      <dgm:spPr/>
      <dgm:t>
        <a:bodyPr/>
        <a:lstStyle/>
        <a:p>
          <a:endParaRPr lang="en-US"/>
        </a:p>
      </dgm:t>
    </dgm:pt>
    <dgm:pt modelId="{571AC62C-7A87-408C-A2FC-1CA496642BDA}" type="pres">
      <dgm:prSet presAssocID="{3149193E-5FC4-4ADA-96D3-40D776662F16}" presName="gear2srcNode" presStyleLbl="node1" presStyleIdx="1" presStyleCnt="3"/>
      <dgm:spPr/>
      <dgm:t>
        <a:bodyPr/>
        <a:lstStyle/>
        <a:p>
          <a:endParaRPr lang="en-US"/>
        </a:p>
      </dgm:t>
    </dgm:pt>
    <dgm:pt modelId="{73696ABC-0440-4511-B460-F3C81B0E722A}" type="pres">
      <dgm:prSet presAssocID="{3149193E-5FC4-4ADA-96D3-40D776662F16}" presName="gear2dstNode" presStyleLbl="node1" presStyleIdx="1" presStyleCnt="3"/>
      <dgm:spPr/>
      <dgm:t>
        <a:bodyPr/>
        <a:lstStyle/>
        <a:p>
          <a:endParaRPr lang="en-US"/>
        </a:p>
      </dgm:t>
    </dgm:pt>
    <dgm:pt modelId="{D0DD33DA-FB86-4FA2-A052-E894DFE7C95F}" type="pres">
      <dgm:prSet presAssocID="{CF1DC886-75F7-475F-B08B-7A2C0F1A12E6}" presName="gear3" presStyleLbl="node1" presStyleIdx="2" presStyleCnt="3"/>
      <dgm:spPr/>
      <dgm:t>
        <a:bodyPr/>
        <a:lstStyle/>
        <a:p>
          <a:endParaRPr lang="en-US"/>
        </a:p>
      </dgm:t>
    </dgm:pt>
    <dgm:pt modelId="{8F061807-7C94-434D-9227-2D5A61FC3479}" type="pres">
      <dgm:prSet presAssocID="{CF1DC886-75F7-475F-B08B-7A2C0F1A12E6}" presName="gear3tx" presStyleLbl="node1" presStyleIdx="2" presStyleCnt="3">
        <dgm:presLayoutVars>
          <dgm:chMax val="1"/>
          <dgm:bulletEnabled val="1"/>
        </dgm:presLayoutVars>
      </dgm:prSet>
      <dgm:spPr/>
      <dgm:t>
        <a:bodyPr/>
        <a:lstStyle/>
        <a:p>
          <a:endParaRPr lang="en-US"/>
        </a:p>
      </dgm:t>
    </dgm:pt>
    <dgm:pt modelId="{7C87DA35-F996-4936-9218-4F9609406A8F}" type="pres">
      <dgm:prSet presAssocID="{CF1DC886-75F7-475F-B08B-7A2C0F1A12E6}" presName="gear3srcNode" presStyleLbl="node1" presStyleIdx="2" presStyleCnt="3"/>
      <dgm:spPr/>
      <dgm:t>
        <a:bodyPr/>
        <a:lstStyle/>
        <a:p>
          <a:endParaRPr lang="en-US"/>
        </a:p>
      </dgm:t>
    </dgm:pt>
    <dgm:pt modelId="{366E46BF-6E33-44A2-AAFC-A1CADF7852E5}" type="pres">
      <dgm:prSet presAssocID="{CF1DC886-75F7-475F-B08B-7A2C0F1A12E6}" presName="gear3dstNode" presStyleLbl="node1" presStyleIdx="2" presStyleCnt="3"/>
      <dgm:spPr/>
      <dgm:t>
        <a:bodyPr/>
        <a:lstStyle/>
        <a:p>
          <a:endParaRPr lang="en-US"/>
        </a:p>
      </dgm:t>
    </dgm:pt>
    <dgm:pt modelId="{98F1EE3B-28A6-4B8C-9FC1-F665BD56D09B}" type="pres">
      <dgm:prSet presAssocID="{E2CC818E-83B0-4BAA-BC7C-6A338C690277}" presName="connector1" presStyleLbl="sibTrans2D1" presStyleIdx="0" presStyleCnt="3"/>
      <dgm:spPr/>
      <dgm:t>
        <a:bodyPr/>
        <a:lstStyle/>
        <a:p>
          <a:endParaRPr lang="en-US"/>
        </a:p>
      </dgm:t>
    </dgm:pt>
    <dgm:pt modelId="{33D5EA7B-7F59-4015-B25D-3BAF1ABCBAD0}" type="pres">
      <dgm:prSet presAssocID="{C46410F8-98BD-42F1-8F66-5244ED7FAA41}" presName="connector2" presStyleLbl="sibTrans2D1" presStyleIdx="1" presStyleCnt="3"/>
      <dgm:spPr/>
      <dgm:t>
        <a:bodyPr/>
        <a:lstStyle/>
        <a:p>
          <a:endParaRPr lang="en-US"/>
        </a:p>
      </dgm:t>
    </dgm:pt>
    <dgm:pt modelId="{0326D3A8-E3B2-4B78-8B03-AE8CB3EEC119}" type="pres">
      <dgm:prSet presAssocID="{E896DA5E-616C-4404-810E-A8D706C2FB3F}" presName="connector3" presStyleLbl="sibTrans2D1" presStyleIdx="2" presStyleCnt="3"/>
      <dgm:spPr/>
      <dgm:t>
        <a:bodyPr/>
        <a:lstStyle/>
        <a:p>
          <a:endParaRPr lang="en-US"/>
        </a:p>
      </dgm:t>
    </dgm:pt>
  </dgm:ptLst>
  <dgm:cxnLst>
    <dgm:cxn modelId="{8F044ADD-43C5-4744-8B7B-E8CFDDF7B095}" srcId="{FA4C71F4-5BBD-474B-9907-46C102AF7AA7}" destId="{ADC142BB-96A9-4156-A87B-9E848C06E326}" srcOrd="5" destOrd="0" parTransId="{EC451CB4-42D1-464E-8243-453DE8FEDA3F}" sibTransId="{0637AD1F-431A-4891-9877-935DF69888B3}"/>
    <dgm:cxn modelId="{12FA1D09-BDFF-4599-BF7D-2DD239F48814}" type="presOf" srcId="{CF1DC886-75F7-475F-B08B-7A2C0F1A12E6}" destId="{8F061807-7C94-434D-9227-2D5A61FC3479}" srcOrd="1" destOrd="0" presId="urn:microsoft.com/office/officeart/2005/8/layout/gear1"/>
    <dgm:cxn modelId="{20456663-865F-4B91-98A9-46D6599F4357}" type="presOf" srcId="{CF1DC886-75F7-475F-B08B-7A2C0F1A12E6}" destId="{7C87DA35-F996-4936-9218-4F9609406A8F}" srcOrd="2" destOrd="0" presId="urn:microsoft.com/office/officeart/2005/8/layout/gear1"/>
    <dgm:cxn modelId="{65FB99AD-C3A3-4DA7-8A5C-812E8A1A9295}" type="presOf" srcId="{3149193E-5FC4-4ADA-96D3-40D776662F16}" destId="{5ADAF7A2-CE67-40A2-83F3-9CABD0697702}" srcOrd="0" destOrd="0" presId="urn:microsoft.com/office/officeart/2005/8/layout/gear1"/>
    <dgm:cxn modelId="{E454C3EE-529E-4FE2-B954-4D7668858EC7}" type="presOf" srcId="{034CCD07-FC11-453A-9091-6D0D02E9519A}" destId="{EE38B5CA-004C-441C-A51D-C34054B9A981}" srcOrd="1" destOrd="0" presId="urn:microsoft.com/office/officeart/2005/8/layout/gear1"/>
    <dgm:cxn modelId="{1AA6F18E-E671-4EE3-9994-308595A6726F}" type="presOf" srcId="{034CCD07-FC11-453A-9091-6D0D02E9519A}" destId="{946DF73D-320B-45C7-9E62-AD6340F82556}" srcOrd="0" destOrd="0" presId="urn:microsoft.com/office/officeart/2005/8/layout/gear1"/>
    <dgm:cxn modelId="{2D461C5B-4C09-4AC8-82B4-271792D4E567}" type="presOf" srcId="{FA4C71F4-5BBD-474B-9907-46C102AF7AA7}" destId="{A4645DE2-EA2B-4B8E-B9FF-4D8B4B0FFFA4}" srcOrd="0" destOrd="0" presId="urn:microsoft.com/office/officeart/2005/8/layout/gear1"/>
    <dgm:cxn modelId="{DAF63B51-3B71-48FA-86C4-1A0130E71C00}" srcId="{FA4C71F4-5BBD-474B-9907-46C102AF7AA7}" destId="{CF1DC886-75F7-475F-B08B-7A2C0F1A12E6}" srcOrd="2" destOrd="0" parTransId="{7625B3DB-BBDD-46F5-AB4F-30FB96C45DC9}" sibTransId="{E896DA5E-616C-4404-810E-A8D706C2FB3F}"/>
    <dgm:cxn modelId="{7B175C78-51B7-4154-B594-5CA7818A4184}" type="presOf" srcId="{034CCD07-FC11-453A-9091-6D0D02E9519A}" destId="{323EB975-BC24-4359-BC19-0BDD001CBF90}" srcOrd="2" destOrd="0" presId="urn:microsoft.com/office/officeart/2005/8/layout/gear1"/>
    <dgm:cxn modelId="{3981DBD6-A3AF-47B7-A776-C77EC30DC677}" type="presOf" srcId="{3149193E-5FC4-4ADA-96D3-40D776662F16}" destId="{73696ABC-0440-4511-B460-F3C81B0E722A}" srcOrd="2" destOrd="0" presId="urn:microsoft.com/office/officeart/2005/8/layout/gear1"/>
    <dgm:cxn modelId="{DDEC0590-95B0-4206-B294-6896EF571E39}" srcId="{FA4C71F4-5BBD-474B-9907-46C102AF7AA7}" destId="{3149193E-5FC4-4ADA-96D3-40D776662F16}" srcOrd="1" destOrd="0" parTransId="{18411D0E-F245-46F6-AA13-182E5E25746E}" sibTransId="{C46410F8-98BD-42F1-8F66-5244ED7FAA41}"/>
    <dgm:cxn modelId="{0B885B3A-5D9C-4F18-A19D-2EA7957EE6C5}" type="presOf" srcId="{E896DA5E-616C-4404-810E-A8D706C2FB3F}" destId="{0326D3A8-E3B2-4B78-8B03-AE8CB3EEC119}" srcOrd="0" destOrd="0" presId="urn:microsoft.com/office/officeart/2005/8/layout/gear1"/>
    <dgm:cxn modelId="{B266CB9F-9518-4945-AAEB-C3908B2E1DEF}" type="presOf" srcId="{CF1DC886-75F7-475F-B08B-7A2C0F1A12E6}" destId="{D0DD33DA-FB86-4FA2-A052-E894DFE7C95F}" srcOrd="0" destOrd="0" presId="urn:microsoft.com/office/officeart/2005/8/layout/gear1"/>
    <dgm:cxn modelId="{D517C962-0613-4E70-8513-B5C91B32EFB3}" type="presOf" srcId="{C46410F8-98BD-42F1-8F66-5244ED7FAA41}" destId="{33D5EA7B-7F59-4015-B25D-3BAF1ABCBAD0}" srcOrd="0" destOrd="0" presId="urn:microsoft.com/office/officeart/2005/8/layout/gear1"/>
    <dgm:cxn modelId="{B51745FB-C130-4FED-AA25-D6800EE23100}" type="presOf" srcId="{CF1DC886-75F7-475F-B08B-7A2C0F1A12E6}" destId="{366E46BF-6E33-44A2-AAFC-A1CADF7852E5}" srcOrd="3" destOrd="0" presId="urn:microsoft.com/office/officeart/2005/8/layout/gear1"/>
    <dgm:cxn modelId="{05F7D6D5-BF77-4310-82E2-D45A8A46FD84}" srcId="{FA4C71F4-5BBD-474B-9907-46C102AF7AA7}" destId="{C5691E09-EBA4-466C-944A-E040AC38A72C}" srcOrd="4" destOrd="0" parTransId="{5802F255-6557-429B-BF8D-A4AA8C19032E}" sibTransId="{77DA7430-8D12-4008-8587-0C3A34508384}"/>
    <dgm:cxn modelId="{FC8D351B-25A1-4F97-A098-05228A2DF0ED}" type="presOf" srcId="{E2CC818E-83B0-4BAA-BC7C-6A338C690277}" destId="{98F1EE3B-28A6-4B8C-9FC1-F665BD56D09B}" srcOrd="0" destOrd="0" presId="urn:microsoft.com/office/officeart/2005/8/layout/gear1"/>
    <dgm:cxn modelId="{4073E37F-7D1F-4C44-AA17-BA9DDEF84501}" type="presOf" srcId="{3149193E-5FC4-4ADA-96D3-40D776662F16}" destId="{571AC62C-7A87-408C-A2FC-1CA496642BDA}" srcOrd="1" destOrd="0" presId="urn:microsoft.com/office/officeart/2005/8/layout/gear1"/>
    <dgm:cxn modelId="{01F2489B-F1C9-4D73-849E-E05E2858705A}" srcId="{FA4C71F4-5BBD-474B-9907-46C102AF7AA7}" destId="{034CCD07-FC11-453A-9091-6D0D02E9519A}" srcOrd="0" destOrd="0" parTransId="{0E95B938-5D88-4101-8A74-FBB7C0E38E9F}" sibTransId="{E2CC818E-83B0-4BAA-BC7C-6A338C690277}"/>
    <dgm:cxn modelId="{62F363F2-A43E-4BB6-AEE4-C85943AE3451}" srcId="{FA4C71F4-5BBD-474B-9907-46C102AF7AA7}" destId="{53EC9625-28BA-4D8A-9D83-D3D2414DA163}" srcOrd="3" destOrd="0" parTransId="{154D467D-CA25-4FC8-AF55-26F95B7D7E62}" sibTransId="{6C57C2F9-DC6C-47B9-BF10-4A2D6CF4FB70}"/>
    <dgm:cxn modelId="{AB0806A1-A83D-441F-ABD7-D1A433DE65DA}" type="presParOf" srcId="{A4645DE2-EA2B-4B8E-B9FF-4D8B4B0FFFA4}" destId="{946DF73D-320B-45C7-9E62-AD6340F82556}" srcOrd="0" destOrd="0" presId="urn:microsoft.com/office/officeart/2005/8/layout/gear1"/>
    <dgm:cxn modelId="{B84C7B13-5FF5-4F54-A1FC-47BF1BF6AAF1}" type="presParOf" srcId="{A4645DE2-EA2B-4B8E-B9FF-4D8B4B0FFFA4}" destId="{EE38B5CA-004C-441C-A51D-C34054B9A981}" srcOrd="1" destOrd="0" presId="urn:microsoft.com/office/officeart/2005/8/layout/gear1"/>
    <dgm:cxn modelId="{91BC41D5-4DEA-43FC-8043-F35FC5BF2DF8}" type="presParOf" srcId="{A4645DE2-EA2B-4B8E-B9FF-4D8B4B0FFFA4}" destId="{323EB975-BC24-4359-BC19-0BDD001CBF90}" srcOrd="2" destOrd="0" presId="urn:microsoft.com/office/officeart/2005/8/layout/gear1"/>
    <dgm:cxn modelId="{9AB8EB1D-E1EC-4694-975A-47E19842D9EF}" type="presParOf" srcId="{A4645DE2-EA2B-4B8E-B9FF-4D8B4B0FFFA4}" destId="{5ADAF7A2-CE67-40A2-83F3-9CABD0697702}" srcOrd="3" destOrd="0" presId="urn:microsoft.com/office/officeart/2005/8/layout/gear1"/>
    <dgm:cxn modelId="{53A01E57-81F7-4D7D-81FC-4BE90575C51F}" type="presParOf" srcId="{A4645DE2-EA2B-4B8E-B9FF-4D8B4B0FFFA4}" destId="{571AC62C-7A87-408C-A2FC-1CA496642BDA}" srcOrd="4" destOrd="0" presId="urn:microsoft.com/office/officeart/2005/8/layout/gear1"/>
    <dgm:cxn modelId="{2F657887-2511-465A-B50D-5E418C3A6357}" type="presParOf" srcId="{A4645DE2-EA2B-4B8E-B9FF-4D8B4B0FFFA4}" destId="{73696ABC-0440-4511-B460-F3C81B0E722A}" srcOrd="5" destOrd="0" presId="urn:microsoft.com/office/officeart/2005/8/layout/gear1"/>
    <dgm:cxn modelId="{D31AB736-1ABB-4E00-975F-B4A5747B0951}" type="presParOf" srcId="{A4645DE2-EA2B-4B8E-B9FF-4D8B4B0FFFA4}" destId="{D0DD33DA-FB86-4FA2-A052-E894DFE7C95F}" srcOrd="6" destOrd="0" presId="urn:microsoft.com/office/officeart/2005/8/layout/gear1"/>
    <dgm:cxn modelId="{11E46CB2-5B7B-49F0-B81A-505EB0CB49FE}" type="presParOf" srcId="{A4645DE2-EA2B-4B8E-B9FF-4D8B4B0FFFA4}" destId="{8F061807-7C94-434D-9227-2D5A61FC3479}" srcOrd="7" destOrd="0" presId="urn:microsoft.com/office/officeart/2005/8/layout/gear1"/>
    <dgm:cxn modelId="{73DCE9EB-5E7E-4293-A06B-DE719AD1981A}" type="presParOf" srcId="{A4645DE2-EA2B-4B8E-B9FF-4D8B4B0FFFA4}" destId="{7C87DA35-F996-4936-9218-4F9609406A8F}" srcOrd="8" destOrd="0" presId="urn:microsoft.com/office/officeart/2005/8/layout/gear1"/>
    <dgm:cxn modelId="{554DB414-DAAF-4F38-92D5-8E88B0A3E6E6}" type="presParOf" srcId="{A4645DE2-EA2B-4B8E-B9FF-4D8B4B0FFFA4}" destId="{366E46BF-6E33-44A2-AAFC-A1CADF7852E5}" srcOrd="9" destOrd="0" presId="urn:microsoft.com/office/officeart/2005/8/layout/gear1"/>
    <dgm:cxn modelId="{4A0AB2F7-EDCD-4E40-A28D-1E0EE74CBE67}" type="presParOf" srcId="{A4645DE2-EA2B-4B8E-B9FF-4D8B4B0FFFA4}" destId="{98F1EE3B-28A6-4B8C-9FC1-F665BD56D09B}" srcOrd="10" destOrd="0" presId="urn:microsoft.com/office/officeart/2005/8/layout/gear1"/>
    <dgm:cxn modelId="{1216CA58-D57A-490C-A0E9-FC3BEE3D317B}" type="presParOf" srcId="{A4645DE2-EA2B-4B8E-B9FF-4D8B4B0FFFA4}" destId="{33D5EA7B-7F59-4015-B25D-3BAF1ABCBAD0}" srcOrd="11" destOrd="0" presId="urn:microsoft.com/office/officeart/2005/8/layout/gear1"/>
    <dgm:cxn modelId="{497559DE-B4CD-49A9-A642-8328946B828B}" type="presParOf" srcId="{A4645DE2-EA2B-4B8E-B9FF-4D8B4B0FFFA4}" destId="{0326D3A8-E3B2-4B78-8B03-AE8CB3EEC119}"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4CAD7-1C96-4C67-A10D-475D1E62A4F8}" type="doc">
      <dgm:prSet loTypeId="urn:microsoft.com/office/officeart/2005/8/layout/cycle6" loCatId="relationship" qsTypeId="urn:microsoft.com/office/officeart/2005/8/quickstyle/3d1" qsCatId="3D" csTypeId="urn:microsoft.com/office/officeart/2005/8/colors/colorful5" csCatId="colorful" phldr="1"/>
      <dgm:spPr/>
      <dgm:t>
        <a:bodyPr/>
        <a:lstStyle/>
        <a:p>
          <a:endParaRPr lang="en-US"/>
        </a:p>
      </dgm:t>
    </dgm:pt>
    <dgm:pt modelId="{FFD716B4-053A-48E5-961A-91EF9CF26F37}">
      <dgm:prSet phldrT="[Text]"/>
      <dgm:spPr/>
      <dgm:t>
        <a:bodyPr/>
        <a:lstStyle/>
        <a:p>
          <a:r>
            <a:rPr lang="en-US" dirty="0" smtClean="0"/>
            <a:t>Tutorials/videos</a:t>
          </a:r>
          <a:endParaRPr lang="en-US" dirty="0"/>
        </a:p>
      </dgm:t>
    </dgm:pt>
    <dgm:pt modelId="{F4989519-F710-4A70-9ECD-4C075DD49E82}" type="parTrans" cxnId="{F33C2AB8-8DF9-49AE-AE8A-16869707417B}">
      <dgm:prSet/>
      <dgm:spPr/>
      <dgm:t>
        <a:bodyPr/>
        <a:lstStyle/>
        <a:p>
          <a:endParaRPr lang="en-US"/>
        </a:p>
      </dgm:t>
    </dgm:pt>
    <dgm:pt modelId="{9F6AA9C5-5F1F-4A1D-A7C1-EA07CD66DC26}" type="sibTrans" cxnId="{F33C2AB8-8DF9-49AE-AE8A-16869707417B}">
      <dgm:prSet/>
      <dgm:spPr/>
      <dgm:t>
        <a:bodyPr/>
        <a:lstStyle/>
        <a:p>
          <a:endParaRPr lang="en-US"/>
        </a:p>
      </dgm:t>
    </dgm:pt>
    <dgm:pt modelId="{E2476CFD-2E21-4E2B-B6E5-0F69D86056E3}">
      <dgm:prSet phldrT="[Text]"/>
      <dgm:spPr/>
      <dgm:t>
        <a:bodyPr/>
        <a:lstStyle/>
        <a:p>
          <a:r>
            <a:rPr lang="en-US" dirty="0" smtClean="0"/>
            <a:t>Storyboards</a:t>
          </a:r>
          <a:endParaRPr lang="en-US" dirty="0"/>
        </a:p>
      </dgm:t>
    </dgm:pt>
    <dgm:pt modelId="{56A0F8F7-A506-4CB2-8742-F6AF4834D0A9}" type="parTrans" cxnId="{03754187-A208-46D0-BE22-C94AA4B212BF}">
      <dgm:prSet/>
      <dgm:spPr/>
      <dgm:t>
        <a:bodyPr/>
        <a:lstStyle/>
        <a:p>
          <a:endParaRPr lang="en-US"/>
        </a:p>
      </dgm:t>
    </dgm:pt>
    <dgm:pt modelId="{894DCF92-A1B5-4D2B-B33E-311E78B651BD}" type="sibTrans" cxnId="{03754187-A208-46D0-BE22-C94AA4B212BF}">
      <dgm:prSet/>
      <dgm:spPr/>
      <dgm:t>
        <a:bodyPr/>
        <a:lstStyle/>
        <a:p>
          <a:endParaRPr lang="en-US"/>
        </a:p>
      </dgm:t>
    </dgm:pt>
    <dgm:pt modelId="{EE1E37F9-057D-4CA9-A387-2803B92522BD}">
      <dgm:prSet phldrT="[Text]"/>
      <dgm:spPr/>
      <dgm:t>
        <a:bodyPr/>
        <a:lstStyle/>
        <a:p>
          <a:r>
            <a:rPr lang="en-US" dirty="0" smtClean="0"/>
            <a:t>Scratch Cards</a:t>
          </a:r>
          <a:endParaRPr lang="en-US" dirty="0"/>
        </a:p>
      </dgm:t>
    </dgm:pt>
    <dgm:pt modelId="{2FA2568E-4AAD-4CEB-ABA7-083CA09FD97D}" type="parTrans" cxnId="{0066924A-B882-4231-AE1F-AD72D086D62A}">
      <dgm:prSet/>
      <dgm:spPr/>
      <dgm:t>
        <a:bodyPr/>
        <a:lstStyle/>
        <a:p>
          <a:endParaRPr lang="en-US"/>
        </a:p>
      </dgm:t>
    </dgm:pt>
    <dgm:pt modelId="{BFC36DE1-A136-46E3-9D0D-0DC1A892F788}" type="sibTrans" cxnId="{0066924A-B882-4231-AE1F-AD72D086D62A}">
      <dgm:prSet/>
      <dgm:spPr/>
      <dgm:t>
        <a:bodyPr/>
        <a:lstStyle/>
        <a:p>
          <a:endParaRPr lang="en-US"/>
        </a:p>
      </dgm:t>
    </dgm:pt>
    <dgm:pt modelId="{92842AA5-C168-4B07-9F1D-248400CAB611}">
      <dgm:prSet phldrT="[Text]"/>
      <dgm:spPr/>
      <dgm:t>
        <a:bodyPr/>
        <a:lstStyle/>
        <a:p>
          <a:r>
            <a:rPr lang="en-US" dirty="0" smtClean="0"/>
            <a:t>Scripts</a:t>
          </a:r>
          <a:endParaRPr lang="en-US" dirty="0"/>
        </a:p>
      </dgm:t>
    </dgm:pt>
    <dgm:pt modelId="{7FE74890-6F0B-45B6-8E0B-B301806FF5B1}" type="parTrans" cxnId="{374207FB-D0CA-46DE-9094-228282C7E58B}">
      <dgm:prSet/>
      <dgm:spPr/>
      <dgm:t>
        <a:bodyPr/>
        <a:lstStyle/>
        <a:p>
          <a:endParaRPr lang="en-US"/>
        </a:p>
      </dgm:t>
    </dgm:pt>
    <dgm:pt modelId="{85D6AE5F-CA9E-4F99-8C76-8CB7DD7A8EF0}" type="sibTrans" cxnId="{374207FB-D0CA-46DE-9094-228282C7E58B}">
      <dgm:prSet/>
      <dgm:spPr/>
      <dgm:t>
        <a:bodyPr/>
        <a:lstStyle/>
        <a:p>
          <a:endParaRPr lang="en-US"/>
        </a:p>
      </dgm:t>
    </dgm:pt>
    <dgm:pt modelId="{327D9F47-0715-48F3-BB76-4F7EAB7F7DC0}">
      <dgm:prSet phldrT="[Text]"/>
      <dgm:spPr/>
      <dgm:t>
        <a:bodyPr/>
        <a:lstStyle/>
        <a:p>
          <a:r>
            <a:rPr lang="en-US" dirty="0" smtClean="0"/>
            <a:t>Collaborative Learning/ Peer Instruction</a:t>
          </a:r>
          <a:endParaRPr lang="en-US" dirty="0"/>
        </a:p>
      </dgm:t>
    </dgm:pt>
    <dgm:pt modelId="{A2B48CF1-BFA3-442D-812D-894AA016768F}" type="parTrans" cxnId="{F28EA79E-6C63-4B93-8087-B0E3EAAB2D9B}">
      <dgm:prSet/>
      <dgm:spPr/>
      <dgm:t>
        <a:bodyPr/>
        <a:lstStyle/>
        <a:p>
          <a:endParaRPr lang="en-US"/>
        </a:p>
      </dgm:t>
    </dgm:pt>
    <dgm:pt modelId="{72E3DC35-28C6-4DC1-A07D-028887901AFB}" type="sibTrans" cxnId="{F28EA79E-6C63-4B93-8087-B0E3EAAB2D9B}">
      <dgm:prSet/>
      <dgm:spPr/>
      <dgm:t>
        <a:bodyPr/>
        <a:lstStyle/>
        <a:p>
          <a:endParaRPr lang="en-US"/>
        </a:p>
      </dgm:t>
    </dgm:pt>
    <dgm:pt modelId="{40C320E7-366B-4385-B56F-7080C58B94B2}" type="pres">
      <dgm:prSet presAssocID="{7804CAD7-1C96-4C67-A10D-475D1E62A4F8}" presName="cycle" presStyleCnt="0">
        <dgm:presLayoutVars>
          <dgm:dir/>
          <dgm:resizeHandles val="exact"/>
        </dgm:presLayoutVars>
      </dgm:prSet>
      <dgm:spPr/>
      <dgm:t>
        <a:bodyPr/>
        <a:lstStyle/>
        <a:p>
          <a:endParaRPr lang="en-US"/>
        </a:p>
      </dgm:t>
    </dgm:pt>
    <dgm:pt modelId="{64CEA0C6-0CAF-42B2-9B3A-494355DB95FC}" type="pres">
      <dgm:prSet presAssocID="{FFD716B4-053A-48E5-961A-91EF9CF26F37}" presName="node" presStyleLbl="node1" presStyleIdx="0" presStyleCnt="5">
        <dgm:presLayoutVars>
          <dgm:bulletEnabled val="1"/>
        </dgm:presLayoutVars>
      </dgm:prSet>
      <dgm:spPr/>
      <dgm:t>
        <a:bodyPr/>
        <a:lstStyle/>
        <a:p>
          <a:endParaRPr lang="en-US"/>
        </a:p>
      </dgm:t>
    </dgm:pt>
    <dgm:pt modelId="{986166CB-7B64-4E99-82EE-8EFAF8DD2F9F}" type="pres">
      <dgm:prSet presAssocID="{FFD716B4-053A-48E5-961A-91EF9CF26F37}" presName="spNode" presStyleCnt="0"/>
      <dgm:spPr/>
    </dgm:pt>
    <dgm:pt modelId="{BC398B8A-6AAE-4F3B-B144-F4360A7FDA8D}" type="pres">
      <dgm:prSet presAssocID="{9F6AA9C5-5F1F-4A1D-A7C1-EA07CD66DC26}" presName="sibTrans" presStyleLbl="sibTrans1D1" presStyleIdx="0" presStyleCnt="5"/>
      <dgm:spPr/>
      <dgm:t>
        <a:bodyPr/>
        <a:lstStyle/>
        <a:p>
          <a:endParaRPr lang="en-US"/>
        </a:p>
      </dgm:t>
    </dgm:pt>
    <dgm:pt modelId="{E657F8F9-DCE3-4686-98A0-D7BCF00E014A}" type="pres">
      <dgm:prSet presAssocID="{E2476CFD-2E21-4E2B-B6E5-0F69D86056E3}" presName="node" presStyleLbl="node1" presStyleIdx="1" presStyleCnt="5">
        <dgm:presLayoutVars>
          <dgm:bulletEnabled val="1"/>
        </dgm:presLayoutVars>
      </dgm:prSet>
      <dgm:spPr/>
      <dgm:t>
        <a:bodyPr/>
        <a:lstStyle/>
        <a:p>
          <a:endParaRPr lang="en-US"/>
        </a:p>
      </dgm:t>
    </dgm:pt>
    <dgm:pt modelId="{D60D7378-B169-4365-872D-C76474617C54}" type="pres">
      <dgm:prSet presAssocID="{E2476CFD-2E21-4E2B-B6E5-0F69D86056E3}" presName="spNode" presStyleCnt="0"/>
      <dgm:spPr/>
    </dgm:pt>
    <dgm:pt modelId="{9964CF09-9A4D-4E7A-84A4-46561581623C}" type="pres">
      <dgm:prSet presAssocID="{894DCF92-A1B5-4D2B-B33E-311E78B651BD}" presName="sibTrans" presStyleLbl="sibTrans1D1" presStyleIdx="1" presStyleCnt="5"/>
      <dgm:spPr/>
      <dgm:t>
        <a:bodyPr/>
        <a:lstStyle/>
        <a:p>
          <a:endParaRPr lang="en-US"/>
        </a:p>
      </dgm:t>
    </dgm:pt>
    <dgm:pt modelId="{85F8462B-16AB-49AD-BA98-EB8923588F9B}" type="pres">
      <dgm:prSet presAssocID="{EE1E37F9-057D-4CA9-A387-2803B92522BD}" presName="node" presStyleLbl="node1" presStyleIdx="2" presStyleCnt="5">
        <dgm:presLayoutVars>
          <dgm:bulletEnabled val="1"/>
        </dgm:presLayoutVars>
      </dgm:prSet>
      <dgm:spPr/>
      <dgm:t>
        <a:bodyPr/>
        <a:lstStyle/>
        <a:p>
          <a:endParaRPr lang="en-US"/>
        </a:p>
      </dgm:t>
    </dgm:pt>
    <dgm:pt modelId="{FC3D98D0-CACA-47FA-BA9A-005720427C4E}" type="pres">
      <dgm:prSet presAssocID="{EE1E37F9-057D-4CA9-A387-2803B92522BD}" presName="spNode" presStyleCnt="0"/>
      <dgm:spPr/>
    </dgm:pt>
    <dgm:pt modelId="{29CEFBB2-B141-484F-B5B8-4ED3F7EB7D0A}" type="pres">
      <dgm:prSet presAssocID="{BFC36DE1-A136-46E3-9D0D-0DC1A892F788}" presName="sibTrans" presStyleLbl="sibTrans1D1" presStyleIdx="2" presStyleCnt="5"/>
      <dgm:spPr/>
      <dgm:t>
        <a:bodyPr/>
        <a:lstStyle/>
        <a:p>
          <a:endParaRPr lang="en-US"/>
        </a:p>
      </dgm:t>
    </dgm:pt>
    <dgm:pt modelId="{23B25D27-A15A-4E6F-B2A3-0929213016EA}" type="pres">
      <dgm:prSet presAssocID="{92842AA5-C168-4B07-9F1D-248400CAB611}" presName="node" presStyleLbl="node1" presStyleIdx="3" presStyleCnt="5">
        <dgm:presLayoutVars>
          <dgm:bulletEnabled val="1"/>
        </dgm:presLayoutVars>
      </dgm:prSet>
      <dgm:spPr/>
      <dgm:t>
        <a:bodyPr/>
        <a:lstStyle/>
        <a:p>
          <a:endParaRPr lang="en-US"/>
        </a:p>
      </dgm:t>
    </dgm:pt>
    <dgm:pt modelId="{A5256EB1-1E76-44C2-9241-5DB9E0B27E03}" type="pres">
      <dgm:prSet presAssocID="{92842AA5-C168-4B07-9F1D-248400CAB611}" presName="spNode" presStyleCnt="0"/>
      <dgm:spPr/>
    </dgm:pt>
    <dgm:pt modelId="{4D969F27-52AC-445B-A337-FD6D7D0B3A3B}" type="pres">
      <dgm:prSet presAssocID="{85D6AE5F-CA9E-4F99-8C76-8CB7DD7A8EF0}" presName="sibTrans" presStyleLbl="sibTrans1D1" presStyleIdx="3" presStyleCnt="5"/>
      <dgm:spPr/>
      <dgm:t>
        <a:bodyPr/>
        <a:lstStyle/>
        <a:p>
          <a:endParaRPr lang="en-US"/>
        </a:p>
      </dgm:t>
    </dgm:pt>
    <dgm:pt modelId="{D84E84A9-8D5F-4836-A01E-C5899F8A69FF}" type="pres">
      <dgm:prSet presAssocID="{327D9F47-0715-48F3-BB76-4F7EAB7F7DC0}" presName="node" presStyleLbl="node1" presStyleIdx="4" presStyleCnt="5">
        <dgm:presLayoutVars>
          <dgm:bulletEnabled val="1"/>
        </dgm:presLayoutVars>
      </dgm:prSet>
      <dgm:spPr/>
      <dgm:t>
        <a:bodyPr/>
        <a:lstStyle/>
        <a:p>
          <a:endParaRPr lang="en-US"/>
        </a:p>
      </dgm:t>
    </dgm:pt>
    <dgm:pt modelId="{E7B25E01-0B38-49EC-A6D6-29D53E4576B1}" type="pres">
      <dgm:prSet presAssocID="{327D9F47-0715-48F3-BB76-4F7EAB7F7DC0}" presName="spNode" presStyleCnt="0"/>
      <dgm:spPr/>
    </dgm:pt>
    <dgm:pt modelId="{A87A1EAE-6663-4569-89FD-5EBB908E0607}" type="pres">
      <dgm:prSet presAssocID="{72E3DC35-28C6-4DC1-A07D-028887901AFB}" presName="sibTrans" presStyleLbl="sibTrans1D1" presStyleIdx="4" presStyleCnt="5"/>
      <dgm:spPr/>
      <dgm:t>
        <a:bodyPr/>
        <a:lstStyle/>
        <a:p>
          <a:endParaRPr lang="en-US"/>
        </a:p>
      </dgm:t>
    </dgm:pt>
  </dgm:ptLst>
  <dgm:cxnLst>
    <dgm:cxn modelId="{47E18743-868E-4630-B1FE-77E1AAC20A67}" type="presOf" srcId="{E2476CFD-2E21-4E2B-B6E5-0F69D86056E3}" destId="{E657F8F9-DCE3-4686-98A0-D7BCF00E014A}" srcOrd="0" destOrd="0" presId="urn:microsoft.com/office/officeart/2005/8/layout/cycle6"/>
    <dgm:cxn modelId="{74A7AA02-D53D-439D-B668-D4BD2848C436}" type="presOf" srcId="{327D9F47-0715-48F3-BB76-4F7EAB7F7DC0}" destId="{D84E84A9-8D5F-4836-A01E-C5899F8A69FF}" srcOrd="0" destOrd="0" presId="urn:microsoft.com/office/officeart/2005/8/layout/cycle6"/>
    <dgm:cxn modelId="{13FACE70-C08B-4324-B920-FB32A40F8A35}" type="presOf" srcId="{92842AA5-C168-4B07-9F1D-248400CAB611}" destId="{23B25D27-A15A-4E6F-B2A3-0929213016EA}" srcOrd="0" destOrd="0" presId="urn:microsoft.com/office/officeart/2005/8/layout/cycle6"/>
    <dgm:cxn modelId="{44B3B9F3-E8C5-4D90-BFFD-0429A663443A}" type="presOf" srcId="{EE1E37F9-057D-4CA9-A387-2803B92522BD}" destId="{85F8462B-16AB-49AD-BA98-EB8923588F9B}" srcOrd="0" destOrd="0" presId="urn:microsoft.com/office/officeart/2005/8/layout/cycle6"/>
    <dgm:cxn modelId="{0066924A-B882-4231-AE1F-AD72D086D62A}" srcId="{7804CAD7-1C96-4C67-A10D-475D1E62A4F8}" destId="{EE1E37F9-057D-4CA9-A387-2803B92522BD}" srcOrd="2" destOrd="0" parTransId="{2FA2568E-4AAD-4CEB-ABA7-083CA09FD97D}" sibTransId="{BFC36DE1-A136-46E3-9D0D-0DC1A892F788}"/>
    <dgm:cxn modelId="{374207FB-D0CA-46DE-9094-228282C7E58B}" srcId="{7804CAD7-1C96-4C67-A10D-475D1E62A4F8}" destId="{92842AA5-C168-4B07-9F1D-248400CAB611}" srcOrd="3" destOrd="0" parTransId="{7FE74890-6F0B-45B6-8E0B-B301806FF5B1}" sibTransId="{85D6AE5F-CA9E-4F99-8C76-8CB7DD7A8EF0}"/>
    <dgm:cxn modelId="{98644720-BC0C-429A-99C7-B5352AB6606B}" type="presOf" srcId="{85D6AE5F-CA9E-4F99-8C76-8CB7DD7A8EF0}" destId="{4D969F27-52AC-445B-A337-FD6D7D0B3A3B}" srcOrd="0" destOrd="0" presId="urn:microsoft.com/office/officeart/2005/8/layout/cycle6"/>
    <dgm:cxn modelId="{2D73E726-EB4B-4A54-A49E-7112F08567E9}" type="presOf" srcId="{72E3DC35-28C6-4DC1-A07D-028887901AFB}" destId="{A87A1EAE-6663-4569-89FD-5EBB908E0607}" srcOrd="0" destOrd="0" presId="urn:microsoft.com/office/officeart/2005/8/layout/cycle6"/>
    <dgm:cxn modelId="{8C4E785A-85F1-4BFA-8BEF-3DB0006FB983}" type="presOf" srcId="{BFC36DE1-A136-46E3-9D0D-0DC1A892F788}" destId="{29CEFBB2-B141-484F-B5B8-4ED3F7EB7D0A}" srcOrd="0" destOrd="0" presId="urn:microsoft.com/office/officeart/2005/8/layout/cycle6"/>
    <dgm:cxn modelId="{F28EA79E-6C63-4B93-8087-B0E3EAAB2D9B}" srcId="{7804CAD7-1C96-4C67-A10D-475D1E62A4F8}" destId="{327D9F47-0715-48F3-BB76-4F7EAB7F7DC0}" srcOrd="4" destOrd="0" parTransId="{A2B48CF1-BFA3-442D-812D-894AA016768F}" sibTransId="{72E3DC35-28C6-4DC1-A07D-028887901AFB}"/>
    <dgm:cxn modelId="{0590E595-C959-490D-A0C7-42BAD832CA85}" type="presOf" srcId="{FFD716B4-053A-48E5-961A-91EF9CF26F37}" destId="{64CEA0C6-0CAF-42B2-9B3A-494355DB95FC}" srcOrd="0" destOrd="0" presId="urn:microsoft.com/office/officeart/2005/8/layout/cycle6"/>
    <dgm:cxn modelId="{0E9749A9-1D67-4E8D-AAA7-8852B56E8A25}" type="presOf" srcId="{7804CAD7-1C96-4C67-A10D-475D1E62A4F8}" destId="{40C320E7-366B-4385-B56F-7080C58B94B2}" srcOrd="0" destOrd="0" presId="urn:microsoft.com/office/officeart/2005/8/layout/cycle6"/>
    <dgm:cxn modelId="{03754187-A208-46D0-BE22-C94AA4B212BF}" srcId="{7804CAD7-1C96-4C67-A10D-475D1E62A4F8}" destId="{E2476CFD-2E21-4E2B-B6E5-0F69D86056E3}" srcOrd="1" destOrd="0" parTransId="{56A0F8F7-A506-4CB2-8742-F6AF4834D0A9}" sibTransId="{894DCF92-A1B5-4D2B-B33E-311E78B651BD}"/>
    <dgm:cxn modelId="{7678AB8B-0C76-4351-A603-AB3995BBBFEE}" type="presOf" srcId="{894DCF92-A1B5-4D2B-B33E-311E78B651BD}" destId="{9964CF09-9A4D-4E7A-84A4-46561581623C}" srcOrd="0" destOrd="0" presId="urn:microsoft.com/office/officeart/2005/8/layout/cycle6"/>
    <dgm:cxn modelId="{F33C2AB8-8DF9-49AE-AE8A-16869707417B}" srcId="{7804CAD7-1C96-4C67-A10D-475D1E62A4F8}" destId="{FFD716B4-053A-48E5-961A-91EF9CF26F37}" srcOrd="0" destOrd="0" parTransId="{F4989519-F710-4A70-9ECD-4C075DD49E82}" sibTransId="{9F6AA9C5-5F1F-4A1D-A7C1-EA07CD66DC26}"/>
    <dgm:cxn modelId="{ADD069B8-D330-456D-BF75-CBCECD28D330}" type="presOf" srcId="{9F6AA9C5-5F1F-4A1D-A7C1-EA07CD66DC26}" destId="{BC398B8A-6AAE-4F3B-B144-F4360A7FDA8D}" srcOrd="0" destOrd="0" presId="urn:microsoft.com/office/officeart/2005/8/layout/cycle6"/>
    <dgm:cxn modelId="{AD53575D-B8B4-417B-ADB3-D0F71AEBA003}" type="presParOf" srcId="{40C320E7-366B-4385-B56F-7080C58B94B2}" destId="{64CEA0C6-0CAF-42B2-9B3A-494355DB95FC}" srcOrd="0" destOrd="0" presId="urn:microsoft.com/office/officeart/2005/8/layout/cycle6"/>
    <dgm:cxn modelId="{F459ECC0-709F-406B-BFFF-E0DA3477D6A6}" type="presParOf" srcId="{40C320E7-366B-4385-B56F-7080C58B94B2}" destId="{986166CB-7B64-4E99-82EE-8EFAF8DD2F9F}" srcOrd="1" destOrd="0" presId="urn:microsoft.com/office/officeart/2005/8/layout/cycle6"/>
    <dgm:cxn modelId="{9F601C06-49B2-4BC6-AE66-ED948D233114}" type="presParOf" srcId="{40C320E7-366B-4385-B56F-7080C58B94B2}" destId="{BC398B8A-6AAE-4F3B-B144-F4360A7FDA8D}" srcOrd="2" destOrd="0" presId="urn:microsoft.com/office/officeart/2005/8/layout/cycle6"/>
    <dgm:cxn modelId="{024EAF87-7385-45D4-A6D7-2DD0CF0191B8}" type="presParOf" srcId="{40C320E7-366B-4385-B56F-7080C58B94B2}" destId="{E657F8F9-DCE3-4686-98A0-D7BCF00E014A}" srcOrd="3" destOrd="0" presId="urn:microsoft.com/office/officeart/2005/8/layout/cycle6"/>
    <dgm:cxn modelId="{7D1FC306-FD02-4DC2-8797-426DADB70C25}" type="presParOf" srcId="{40C320E7-366B-4385-B56F-7080C58B94B2}" destId="{D60D7378-B169-4365-872D-C76474617C54}" srcOrd="4" destOrd="0" presId="urn:microsoft.com/office/officeart/2005/8/layout/cycle6"/>
    <dgm:cxn modelId="{AC157F0B-9FBF-4A39-9660-2711827BD988}" type="presParOf" srcId="{40C320E7-366B-4385-B56F-7080C58B94B2}" destId="{9964CF09-9A4D-4E7A-84A4-46561581623C}" srcOrd="5" destOrd="0" presId="urn:microsoft.com/office/officeart/2005/8/layout/cycle6"/>
    <dgm:cxn modelId="{9458A0F8-6271-4D6C-B580-C089D1D2422A}" type="presParOf" srcId="{40C320E7-366B-4385-B56F-7080C58B94B2}" destId="{85F8462B-16AB-49AD-BA98-EB8923588F9B}" srcOrd="6" destOrd="0" presId="urn:microsoft.com/office/officeart/2005/8/layout/cycle6"/>
    <dgm:cxn modelId="{CA355CAE-A079-4F5A-8019-CCE54BD976D7}" type="presParOf" srcId="{40C320E7-366B-4385-B56F-7080C58B94B2}" destId="{FC3D98D0-CACA-47FA-BA9A-005720427C4E}" srcOrd="7" destOrd="0" presId="urn:microsoft.com/office/officeart/2005/8/layout/cycle6"/>
    <dgm:cxn modelId="{4305D40C-BB10-4843-9FDD-93E46DC30532}" type="presParOf" srcId="{40C320E7-366B-4385-B56F-7080C58B94B2}" destId="{29CEFBB2-B141-484F-B5B8-4ED3F7EB7D0A}" srcOrd="8" destOrd="0" presId="urn:microsoft.com/office/officeart/2005/8/layout/cycle6"/>
    <dgm:cxn modelId="{A9A5DB8F-2FFD-480C-96E7-854ACDDE51E7}" type="presParOf" srcId="{40C320E7-366B-4385-B56F-7080C58B94B2}" destId="{23B25D27-A15A-4E6F-B2A3-0929213016EA}" srcOrd="9" destOrd="0" presId="urn:microsoft.com/office/officeart/2005/8/layout/cycle6"/>
    <dgm:cxn modelId="{3D78F33B-224D-464C-998C-8874BBA57F6B}" type="presParOf" srcId="{40C320E7-366B-4385-B56F-7080C58B94B2}" destId="{A5256EB1-1E76-44C2-9241-5DB9E0B27E03}" srcOrd="10" destOrd="0" presId="urn:microsoft.com/office/officeart/2005/8/layout/cycle6"/>
    <dgm:cxn modelId="{8757BB80-7771-4A70-BDAF-8077234A9B0B}" type="presParOf" srcId="{40C320E7-366B-4385-B56F-7080C58B94B2}" destId="{4D969F27-52AC-445B-A337-FD6D7D0B3A3B}" srcOrd="11" destOrd="0" presId="urn:microsoft.com/office/officeart/2005/8/layout/cycle6"/>
    <dgm:cxn modelId="{54CB9360-FCFB-495C-B038-7BF4DDB6C407}" type="presParOf" srcId="{40C320E7-366B-4385-B56F-7080C58B94B2}" destId="{D84E84A9-8D5F-4836-A01E-C5899F8A69FF}" srcOrd="12" destOrd="0" presId="urn:microsoft.com/office/officeart/2005/8/layout/cycle6"/>
    <dgm:cxn modelId="{801A20BC-3F08-4846-B7AD-3FF1CDED1BD5}" type="presParOf" srcId="{40C320E7-366B-4385-B56F-7080C58B94B2}" destId="{E7B25E01-0B38-49EC-A6D6-29D53E4576B1}" srcOrd="13" destOrd="0" presId="urn:microsoft.com/office/officeart/2005/8/layout/cycle6"/>
    <dgm:cxn modelId="{98761A26-1330-488A-8991-4B3EABE4231F}" type="presParOf" srcId="{40C320E7-366B-4385-B56F-7080C58B94B2}" destId="{A87A1EAE-6663-4569-89FD-5EBB908E0607}" srcOrd="14" destOrd="0" presId="urn:microsoft.com/office/officeart/2005/8/layout/cycle6"/>
  </dgm:cxnLst>
  <dgm:bg>
    <a:effectLst>
      <a:glow rad="228600">
        <a:schemeClr val="accent6">
          <a:satMod val="175000"/>
          <a:alpha val="4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6DF73D-320B-45C7-9E62-AD6340F82556}">
      <dsp:nvSpPr>
        <dsp:cNvPr id="0" name=""/>
        <dsp:cNvSpPr/>
      </dsp:nvSpPr>
      <dsp:spPr>
        <a:xfrm>
          <a:off x="2914664" y="2285994"/>
          <a:ext cx="2891790" cy="2891790"/>
        </a:xfrm>
        <a:prstGeom prst="gear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Imagine (Creative/Critical Thinking)</a:t>
          </a:r>
          <a:endParaRPr lang="en-US" sz="2200" kern="1200" dirty="0"/>
        </a:p>
      </dsp:txBody>
      <dsp:txXfrm>
        <a:off x="2914664" y="2285994"/>
        <a:ext cx="2891790" cy="2891790"/>
      </dsp:txXfrm>
    </dsp:sp>
    <dsp:sp modelId="{5ADAF7A2-CE67-40A2-83F3-9CABD0697702}">
      <dsp:nvSpPr>
        <dsp:cNvPr id="0" name=""/>
        <dsp:cNvSpPr/>
      </dsp:nvSpPr>
      <dsp:spPr>
        <a:xfrm>
          <a:off x="1255014" y="1682496"/>
          <a:ext cx="2103120" cy="2103120"/>
        </a:xfrm>
        <a:prstGeom prst="gear6">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Program</a:t>
          </a:r>
          <a:endParaRPr lang="en-US" sz="2200" kern="1200" dirty="0"/>
        </a:p>
      </dsp:txBody>
      <dsp:txXfrm>
        <a:off x="1255014" y="1682496"/>
        <a:ext cx="2103120" cy="2103120"/>
      </dsp:txXfrm>
    </dsp:sp>
    <dsp:sp modelId="{D0DD33DA-FB86-4FA2-A052-E894DFE7C95F}">
      <dsp:nvSpPr>
        <dsp:cNvPr id="0" name=""/>
        <dsp:cNvSpPr/>
      </dsp:nvSpPr>
      <dsp:spPr>
        <a:xfrm rot="20700000">
          <a:off x="2432975" y="231557"/>
          <a:ext cx="2060628" cy="2060628"/>
        </a:xfrm>
        <a:prstGeom prst="gear6">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Share</a:t>
          </a:r>
          <a:endParaRPr lang="en-US" sz="2200" kern="1200" dirty="0"/>
        </a:p>
      </dsp:txBody>
      <dsp:txXfrm>
        <a:off x="2884932" y="683514"/>
        <a:ext cx="1156716" cy="1156716"/>
      </dsp:txXfrm>
    </dsp:sp>
    <dsp:sp modelId="{98F1EE3B-28A6-4B8C-9FC1-F665BD56D09B}">
      <dsp:nvSpPr>
        <dsp:cNvPr id="0" name=""/>
        <dsp:cNvSpPr/>
      </dsp:nvSpPr>
      <dsp:spPr>
        <a:xfrm>
          <a:off x="2727002" y="1922871"/>
          <a:ext cx="3701491" cy="3701491"/>
        </a:xfrm>
        <a:prstGeom prst="circularArrow">
          <a:avLst>
            <a:gd name="adj1" fmla="val 4687"/>
            <a:gd name="adj2" fmla="val 299029"/>
            <a:gd name="adj3" fmla="val 2536815"/>
            <a:gd name="adj4" fmla="val 15817490"/>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3D5EA7B-7F59-4015-B25D-3BAF1ABCBAD0}">
      <dsp:nvSpPr>
        <dsp:cNvPr id="0" name=""/>
        <dsp:cNvSpPr/>
      </dsp:nvSpPr>
      <dsp:spPr>
        <a:xfrm>
          <a:off x="882555" y="1212591"/>
          <a:ext cx="2689364" cy="2689364"/>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326D3A8-E3B2-4B78-8B03-AE8CB3EEC119}">
      <dsp:nvSpPr>
        <dsp:cNvPr id="0" name=""/>
        <dsp:cNvSpPr/>
      </dsp:nvSpPr>
      <dsp:spPr>
        <a:xfrm>
          <a:off x="1956331" y="-224361"/>
          <a:ext cx="2899676" cy="2899676"/>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2AD8C548-F8E3-4EE6-A172-3B8C26B9E8E6}" type="datetimeFigureOut">
              <a:rPr lang="en-US" smtClean="0"/>
              <a:pPr/>
              <a:t>8/2/12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7065D715-37C0-45E6-B634-D5B38F62097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5FD9E61B-0EF8-DC49-955A-BAE2056FA966}" type="datetimeFigureOut">
              <a:rPr lang="en-US" smtClean="0"/>
              <a:pPr/>
              <a:t>8/2/12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351B2033-E81A-244F-9139-CD697A8B1C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found that students can learn a lot and do a lot with Scratch, in a very short time, in a summer enrichment class.  I’m Barbara Manchee from Pittsford NY.  I work for the Pittsford Central School District.  We are near Rochester, NY.</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Students went through the tutorials on their own time at home and they used flash drives to bring work back and forth.  We had motivated, engaged students that were excited to learn so it didn’t seem like “homework”.  They took control of their learning and taught themselves the skills necessary to design the functions they wanted to incorporate in their Scratch projects. We worried they might not do their “homework” but they did more than the tutorials; they started right in on designing their projects.  They came in with work already started.</a:t>
            </a:r>
            <a:r>
              <a:rPr lang="en-US" dirty="0" smtClean="0"/>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started the first day with ice-breaker activities, discussed the process (we talked about creative and critical thinking; that we would program our own projects and share them online), viewed and analyzed Scratch projects, and generally explored the Scratch website.  </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also did the lessons on animation at the </a:t>
            </a:r>
            <a:r>
              <a:rPr lang="en-US" sz="1200" kern="1200" dirty="0" err="1" smtClean="0">
                <a:solidFill>
                  <a:schemeClr val="tx1"/>
                </a:solidFill>
                <a:latin typeface="+mn-lt"/>
                <a:ea typeface="+mn-ea"/>
                <a:cs typeface="+mn-cs"/>
              </a:rPr>
              <a:t>Fablevision</a:t>
            </a:r>
            <a:r>
              <a:rPr lang="en-US" sz="1200" kern="1200" dirty="0" smtClean="0">
                <a:solidFill>
                  <a:schemeClr val="tx1"/>
                </a:solidFill>
                <a:latin typeface="+mn-lt"/>
                <a:ea typeface="+mn-ea"/>
                <a:cs typeface="+mn-cs"/>
              </a:rPr>
              <a:t> Animation-</a:t>
            </a:r>
            <a:r>
              <a:rPr lang="en-US" sz="1200" kern="1200" dirty="0" err="1" smtClean="0">
                <a:solidFill>
                  <a:schemeClr val="tx1"/>
                </a:solidFill>
                <a:latin typeface="+mn-lt"/>
                <a:ea typeface="+mn-ea"/>
                <a:cs typeface="+mn-cs"/>
              </a:rPr>
              <a:t>ish</a:t>
            </a:r>
            <a:r>
              <a:rPr lang="en-US" sz="1200" kern="1200" dirty="0" smtClean="0">
                <a:solidFill>
                  <a:schemeClr val="tx1"/>
                </a:solidFill>
                <a:latin typeface="+mn-lt"/>
                <a:ea typeface="+mn-ea"/>
                <a:cs typeface="+mn-cs"/>
              </a:rPr>
              <a:t> site so that students would understand the concept of animation.  After the first day, the students went home to do tutorials to learn how to create in Scratch.</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students were also given the assignment to choose an exemplar to present to the class with critical analysis.  They shared these at the beginning of the second day.</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order for students to create their own projects, these are the components we relied on: tutorials &amp; videos, storyboard creations, the use of the Scratch Cards, downloading and analyzing scripts, collaborative learning, and peer instruction.</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 the second day, students uploaded simple projects based on Scratch Card instructions. The student's creativity blossomed after the initial success.  Then they completed a storyboard to plan their own project.</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Most of the second day and the beginning half of the third day, they worked on their own projects.  Peer instruction and mutual problem solving proved essential.  Midway through the third day, students presented their projects to each other and then we spent some time talking about careers in the industry and how important math skills are. </a:t>
            </a:r>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are fortunate to have the Strong Museum of Play and their International Center for the History of Electronic Games located in Rochester, NY.  Students were encouraged to visit.  We encourage you to reach out to them as a resource.</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we discussed career possibilities, we highlighted a local company, Second Avenue Learning, to emphasize the opportunities available.  They design educational games.  We reiterated the importance of math skills. (Pointing out to the students how they were using math in their projects, their use of the grid system etc.) </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also introduced the idea that students can study game design in college.  We told them about the local Rochester Institute of Technology Game Design program and we also talked about MIT.  </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summer of 2011, Emily </a:t>
            </a:r>
            <a:r>
              <a:rPr lang="en-US" sz="1200" kern="1200" dirty="0" err="1" smtClean="0">
                <a:solidFill>
                  <a:schemeClr val="tx1"/>
                </a:solidFill>
                <a:latin typeface="+mn-lt"/>
                <a:ea typeface="+mn-ea"/>
                <a:cs typeface="+mn-cs"/>
              </a:rPr>
              <a:t>Natoli</a:t>
            </a:r>
            <a:r>
              <a:rPr lang="en-US" sz="1200" kern="1200" dirty="0" smtClean="0">
                <a:solidFill>
                  <a:schemeClr val="tx1"/>
                </a:solidFill>
                <a:latin typeface="+mn-lt"/>
                <a:ea typeface="+mn-ea"/>
                <a:cs typeface="+mn-cs"/>
              </a:rPr>
              <a:t>-Burns and I taught a summer enrichment class called Creative Thinking through Game Design and Multimedia.  I will explain what we did in this short class.</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realize that we were able to do all of this because we are fortunate to have supportive administrators.  We do want to remind you that we did all this in three days.  If we can do it, you can do it…and imagine what you can do with even more time!</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the course description as it was listed in the catalog.  Perhaps we should do some tweaking, as this description did not entice any girls to sign up.  While here at the conference, I hope to gather insights and ideas regarding increasing the participation of girls.</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goal was for students to understand that games are made with programming languages.</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objectives stated that students will 1) be introduced to fundamental ideas about programming and 2) create their own Scratch projects.</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Between 11:00 am and 3:00 pm, the two of us taught 8 </a:t>
            </a:r>
            <a:r>
              <a:rPr lang="en-US" sz="1200" kern="1200" dirty="0" smtClean="0">
                <a:solidFill>
                  <a:schemeClr val="tx1"/>
                </a:solidFill>
                <a:latin typeface="+mn-lt"/>
                <a:ea typeface="+mn-ea"/>
                <a:cs typeface="+mn-cs"/>
              </a:rPr>
              <a:t>boys who ranged </a:t>
            </a:r>
            <a:r>
              <a:rPr lang="en-US" sz="1200" kern="1200" smtClean="0">
                <a:solidFill>
                  <a:schemeClr val="tx1"/>
                </a:solidFill>
                <a:latin typeface="+mn-lt"/>
                <a:ea typeface="+mn-ea"/>
                <a:cs typeface="+mn-cs"/>
              </a:rPr>
              <a:t>from grade</a:t>
            </a:r>
            <a:r>
              <a:rPr lang="en-US" sz="1200" kern="1200" baseline="0" smtClean="0">
                <a:solidFill>
                  <a:schemeClr val="tx1"/>
                </a:solidFill>
                <a:latin typeface="+mn-lt"/>
                <a:ea typeface="+mn-ea"/>
                <a:cs typeface="+mn-cs"/>
              </a:rPr>
              <a:t> 6-10</a:t>
            </a:r>
            <a:r>
              <a:rPr lang="en-US" sz="1200" kern="1200" smtClean="0">
                <a:solidFill>
                  <a:schemeClr val="tx1"/>
                </a:solidFill>
                <a:latin typeface="+mn-lt"/>
                <a:ea typeface="+mn-ea"/>
                <a:cs typeface="+mn-cs"/>
              </a:rPr>
              <a:t>.  </a:t>
            </a:r>
            <a:r>
              <a:rPr lang="en-US" sz="1200" kern="1200" dirty="0" smtClean="0">
                <a:solidFill>
                  <a:schemeClr val="tx1"/>
                </a:solidFill>
                <a:latin typeface="+mn-lt"/>
                <a:ea typeface="+mn-ea"/>
                <a:cs typeface="+mn-cs"/>
              </a:rPr>
              <a:t>We worked for two hours, took a fifteen-minute lunch/snack break and then worked for approximately 2 more hours.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1B2033-E81A-244F-9139-CD697A8B1CC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class was</a:t>
            </a:r>
            <a:r>
              <a:rPr lang="en-US" sz="1200" kern="1200" baseline="0" dirty="0" smtClean="0">
                <a:solidFill>
                  <a:schemeClr val="tx1"/>
                </a:solidFill>
                <a:latin typeface="+mn-lt"/>
                <a:ea typeface="+mn-ea"/>
                <a:cs typeface="+mn-cs"/>
              </a:rPr>
              <a:t> only held for </a:t>
            </a:r>
            <a:r>
              <a:rPr lang="en-US" sz="1200" kern="1200" dirty="0" smtClean="0">
                <a:solidFill>
                  <a:schemeClr val="tx1"/>
                </a:solidFill>
                <a:latin typeface="+mn-lt"/>
                <a:ea typeface="+mn-ea"/>
                <a:cs typeface="+mn-cs"/>
              </a:rPr>
              <a:t>three days.  The images here representing “three days” are scanned from milk bottles from our local dairy.  The logo says, “morning, noon and night” …</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we were able to accomplish so much because the learning took place “morning noon and night” as we used a flipped classroom model.   Instead of teaching them how to use Scratch and then sending them home to practice, after the first day students and parents were given a list of tutorials and resources, so they could learn at home and then come to class ready to work together on building their projects. </a:t>
            </a:r>
          </a:p>
          <a:p>
            <a:endParaRPr lang="en-US" dirty="0"/>
          </a:p>
        </p:txBody>
      </p:sp>
      <p:sp>
        <p:nvSpPr>
          <p:cNvPr id="4" name="Slide Number Placeholder 3"/>
          <p:cNvSpPr>
            <a:spLocks noGrp="1"/>
          </p:cNvSpPr>
          <p:nvPr>
            <p:ph type="sldNum" sz="quarter" idx="10"/>
          </p:nvPr>
        </p:nvSpPr>
        <p:spPr/>
        <p:txBody>
          <a:bodyPr/>
          <a:lstStyle/>
          <a:p>
            <a:fld id="{351B2033-E81A-244F-9139-CD697A8B1CC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resources we sent home are listed on my website and you can get them there to use with your students.  Emily </a:t>
            </a:r>
            <a:r>
              <a:rPr lang="en-US" sz="1200" kern="1200" dirty="0" err="1" smtClean="0">
                <a:solidFill>
                  <a:schemeClr val="tx1"/>
                </a:solidFill>
                <a:latin typeface="+mn-lt"/>
                <a:ea typeface="+mn-ea"/>
                <a:cs typeface="+mn-cs"/>
              </a:rPr>
              <a:t>Natoli</a:t>
            </a:r>
            <a:r>
              <a:rPr lang="en-US" sz="1200" kern="1200" dirty="0" smtClean="0">
                <a:solidFill>
                  <a:schemeClr val="tx1"/>
                </a:solidFill>
                <a:latin typeface="+mn-lt"/>
                <a:ea typeface="+mn-ea"/>
                <a:cs typeface="+mn-cs"/>
              </a:rPr>
              <a:t>-Burns is the teacher I worked with.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1B2033-E81A-244F-9139-CD697A8B1C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90C08C-A487-4BFC-AE7B-6F3A2A03885B}" type="datetimeFigureOut">
              <a:rPr lang="en-US" smtClean="0"/>
              <a:pPr/>
              <a:t>8/2/12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0C08C-A487-4BFC-AE7B-6F3A2A03885B}" type="datetimeFigureOut">
              <a:rPr lang="en-US" smtClean="0"/>
              <a:pPr/>
              <a:t>8/2/12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0C08C-A487-4BFC-AE7B-6F3A2A03885B}" type="datetimeFigureOut">
              <a:rPr lang="en-US" smtClean="0"/>
              <a:pPr/>
              <a:t>8/2/12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0C08C-A487-4BFC-AE7B-6F3A2A03885B}" type="datetimeFigureOut">
              <a:rPr lang="en-US" smtClean="0"/>
              <a:pPr/>
              <a:t>8/2/12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0C08C-A487-4BFC-AE7B-6F3A2A03885B}" type="datetimeFigureOut">
              <a:rPr lang="en-US" smtClean="0"/>
              <a:pPr/>
              <a:t>8/2/12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90C08C-A487-4BFC-AE7B-6F3A2A03885B}" type="datetimeFigureOut">
              <a:rPr lang="en-US" smtClean="0"/>
              <a:pPr/>
              <a:t>8/2/12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90C08C-A487-4BFC-AE7B-6F3A2A03885B}" type="datetimeFigureOut">
              <a:rPr lang="en-US" smtClean="0"/>
              <a:pPr/>
              <a:t>8/2/12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0C08C-A487-4BFC-AE7B-6F3A2A03885B}" type="datetimeFigureOut">
              <a:rPr lang="en-US" smtClean="0"/>
              <a:pPr/>
              <a:t>8/2/12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0C08C-A487-4BFC-AE7B-6F3A2A03885B}" type="datetimeFigureOut">
              <a:rPr lang="en-US" smtClean="0"/>
              <a:pPr/>
              <a:t>8/2/12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0C08C-A487-4BFC-AE7B-6F3A2A03885B}" type="datetimeFigureOut">
              <a:rPr lang="en-US" smtClean="0"/>
              <a:pPr/>
              <a:t>8/2/12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0C08C-A487-4BFC-AE7B-6F3A2A03885B}" type="datetimeFigureOut">
              <a:rPr lang="en-US" smtClean="0"/>
              <a:pPr/>
              <a:t>8/2/12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5ACD2-31A6-4891-AD3B-9D82107760ED}"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0C08C-A487-4BFC-AE7B-6F3A2A03885B}" type="datetimeFigureOut">
              <a:rPr lang="en-US" smtClean="0"/>
              <a:pPr/>
              <a:t>8/2/12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5ACD2-31A6-4891-AD3B-9D82107760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www.pittsfordschools.org/webpages/bmanchee" TargetMode="External"/><Relationship Id="rId4" Type="http://schemas.openxmlformats.org/officeDocument/2006/relationships/hyperlink" Target="http://www.pittsfordschools.org/webpages/enatoli" TargetMode="Externa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ummer Enrichment 001.jpg"/>
          <p:cNvPicPr>
            <a:picLocks noGrp="1" noChangeAspect="1"/>
          </p:cNvPicPr>
          <p:nvPr>
            <p:ph idx="1"/>
          </p:nvPr>
        </p:nvPicPr>
        <p:blipFill>
          <a:blip r:embed="rId3" cstate="print"/>
          <a:stretch>
            <a:fillRect/>
          </a:stretch>
        </p:blipFill>
        <p:spPr>
          <a:xfrm>
            <a:off x="2057400" y="98901"/>
            <a:ext cx="5029200" cy="6537961"/>
          </a:xfr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
            </a:r>
            <a:br>
              <a:rPr lang="en-US" dirty="0" smtClean="0"/>
            </a:br>
            <a:endParaRPr lang="en-US" dirty="0"/>
          </a:p>
        </p:txBody>
      </p:sp>
      <p:pic>
        <p:nvPicPr>
          <p:cNvPr id="4" name="Picture 3" descr="SummerEnrichment20003.jpg"/>
          <p:cNvPicPr>
            <a:picLocks noChangeAspect="1"/>
          </p:cNvPicPr>
          <p:nvPr/>
        </p:nvPicPr>
        <p:blipFill>
          <a:blip r:embed="rId3"/>
          <a:stretch>
            <a:fillRect/>
          </a:stretch>
        </p:blipFill>
        <p:spPr>
          <a:xfrm>
            <a:off x="6532" y="0"/>
            <a:ext cx="9137468" cy="68580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Users\manchee barb\AppData\Local\Microsoft\Windows\Temporary Internet Files\Content.IE5\76VBNISZ\MC900090028[1].wmf"/>
          <p:cNvPicPr>
            <a:picLocks noChangeAspect="1" noChangeArrowheads="1"/>
          </p:cNvPicPr>
          <p:nvPr/>
        </p:nvPicPr>
        <p:blipFill>
          <a:blip r:embed="rId3" cstate="print"/>
          <a:srcRect/>
          <a:stretch>
            <a:fillRect/>
          </a:stretch>
        </p:blipFill>
        <p:spPr bwMode="auto">
          <a:xfrm>
            <a:off x="228599" y="0"/>
            <a:ext cx="3954827" cy="2971800"/>
          </a:xfrm>
          <a:prstGeom prst="rect">
            <a:avLst/>
          </a:prstGeom>
          <a:noFill/>
        </p:spPr>
      </p:pic>
      <p:graphicFrame>
        <p:nvGraphicFramePr>
          <p:cNvPr id="5" name="Diagram 4"/>
          <p:cNvGraphicFramePr/>
          <p:nvPr/>
        </p:nvGraphicFramePr>
        <p:xfrm>
          <a:off x="2743200" y="533400"/>
          <a:ext cx="6400800" cy="52578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pic>
        <p:nvPicPr>
          <p:cNvPr id="2051" name="Picture 3"/>
          <p:cNvPicPr>
            <a:picLocks noChangeAspect="1" noChangeArrowheads="1"/>
          </p:cNvPicPr>
          <p:nvPr/>
        </p:nvPicPr>
        <p:blipFill>
          <a:blip r:embed="rId9" cstate="print"/>
          <a:srcRect/>
          <a:stretch>
            <a:fillRect/>
          </a:stretch>
        </p:blipFill>
        <p:spPr bwMode="auto">
          <a:xfrm>
            <a:off x="152400" y="4267200"/>
            <a:ext cx="3751621" cy="1571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smtClean="0">
                <a:solidFill>
                  <a:srgbClr val="C00000"/>
                </a:solidFill>
              </a:rPr>
              <a:t>www.animationish.com/lessons.php</a:t>
            </a:r>
            <a:endParaRPr lang="en-US" dirty="0">
              <a:solidFill>
                <a:srgbClr val="C00000"/>
              </a:solidFill>
            </a:endParaRPr>
          </a:p>
        </p:txBody>
      </p:sp>
      <p:sp>
        <p:nvSpPr>
          <p:cNvPr id="3" name="Content Placeholder 2"/>
          <p:cNvSpPr>
            <a:spLocks noGrp="1"/>
          </p:cNvSpPr>
          <p:nvPr>
            <p:ph idx="1"/>
          </p:nvPr>
        </p:nvSpPr>
        <p:spPr>
          <a:xfrm>
            <a:off x="457200" y="1600201"/>
            <a:ext cx="8229600" cy="1143000"/>
          </a:xfrm>
        </p:spPr>
        <p:txBody>
          <a:bodyPr/>
          <a:lstStyle/>
          <a:p>
            <a:r>
              <a:rPr lang="en-US" dirty="0" smtClean="0"/>
              <a:t>The </a:t>
            </a:r>
            <a:r>
              <a:rPr lang="en-US" dirty="0" err="1" smtClean="0"/>
              <a:t>Fablevision</a:t>
            </a:r>
            <a:r>
              <a:rPr lang="en-US" dirty="0" smtClean="0"/>
              <a:t> </a:t>
            </a:r>
            <a:r>
              <a:rPr lang="en-US" dirty="0" err="1" smtClean="0"/>
              <a:t>Animationish</a:t>
            </a:r>
            <a:r>
              <a:rPr lang="en-US" dirty="0" smtClean="0"/>
              <a:t> site was also used to explain animation.</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81000" y="1066800"/>
            <a:ext cx="8458200" cy="563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828800" y="381000"/>
            <a:ext cx="5934075" cy="60226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381000" y="228600"/>
          <a:ext cx="8382000" cy="6477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67870" y="304800"/>
            <a:ext cx="7808261" cy="625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tudentsScratchCrop.jpg"/>
          <p:cNvPicPr>
            <a:picLocks noChangeAspect="1"/>
          </p:cNvPicPr>
          <p:nvPr/>
        </p:nvPicPr>
        <p:blipFill>
          <a:blip r:embed="rId3"/>
          <a:stretch>
            <a:fillRect/>
          </a:stretch>
        </p:blipFill>
        <p:spPr>
          <a:xfrm>
            <a:off x="0" y="533400"/>
            <a:ext cx="9144000" cy="557784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trongPlay2.jpg"/>
          <p:cNvPicPr>
            <a:picLocks noChangeAspect="1"/>
          </p:cNvPicPr>
          <p:nvPr/>
        </p:nvPicPr>
        <p:blipFill>
          <a:blip r:embed="rId3"/>
          <a:stretch>
            <a:fillRect/>
          </a:stretch>
        </p:blipFill>
        <p:spPr>
          <a:xfrm>
            <a:off x="6527" y="762000"/>
            <a:ext cx="9137473" cy="60960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econdAve.jpg"/>
          <p:cNvPicPr>
            <a:picLocks noChangeAspect="1"/>
          </p:cNvPicPr>
          <p:nvPr/>
        </p:nvPicPr>
        <p:blipFill>
          <a:blip r:embed="rId3"/>
          <a:stretch>
            <a:fillRect/>
          </a:stretch>
        </p:blipFill>
        <p:spPr>
          <a:xfrm>
            <a:off x="6526" y="381000"/>
            <a:ext cx="9137474" cy="60960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RITgam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ummer Enrichment 002.jpg"/>
          <p:cNvPicPr>
            <a:picLocks noChangeAspect="1"/>
          </p:cNvPicPr>
          <p:nvPr/>
        </p:nvPicPr>
        <p:blipFill>
          <a:blip r:embed="rId3" cstate="print">
            <a:alphaModFix amt="25000"/>
          </a:blip>
          <a:stretch>
            <a:fillRect/>
          </a:stretch>
        </p:blipFill>
        <p:spPr>
          <a:xfrm>
            <a:off x="533400" y="0"/>
            <a:ext cx="8153400" cy="6858000"/>
          </a:xfrm>
          <a:prstGeom prst="rect">
            <a:avLst/>
          </a:prstGeom>
        </p:spPr>
      </p:pic>
      <p:sp>
        <p:nvSpPr>
          <p:cNvPr id="2" name="Title 1"/>
          <p:cNvSpPr>
            <a:spLocks noGrp="1"/>
          </p:cNvSpPr>
          <p:nvPr>
            <p:ph type="ctrTitle"/>
          </p:nvPr>
        </p:nvSpPr>
        <p:spPr>
          <a:xfrm>
            <a:off x="342900" y="1371600"/>
            <a:ext cx="8458200" cy="3581400"/>
          </a:xfrm>
        </p:spPr>
        <p:txBody>
          <a:bodyPr>
            <a:noAutofit/>
          </a:bodyPr>
          <a:lstStyle/>
          <a:p>
            <a:r>
              <a:rPr lang="en-US" sz="48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Arial" pitchFamily="34" charset="0"/>
                <a:cs typeface="Arial" pitchFamily="34" charset="0"/>
              </a:rPr>
              <a:t>Creative Thinking through Game Design and Multimedia</a:t>
            </a:r>
            <a:endParaRPr lang="en-US" sz="48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6" name="Picture 5" descr="Summer Enrichment 005.jpg"/>
          <p:cNvPicPr>
            <a:picLocks noChangeAspect="1"/>
          </p:cNvPicPr>
          <p:nvPr/>
        </p:nvPicPr>
        <p:blipFill>
          <a:blip r:embed="rId3" cstate="print"/>
          <a:stretch>
            <a:fillRect/>
          </a:stretch>
        </p:blipFill>
        <p:spPr>
          <a:xfrm>
            <a:off x="152400" y="3505200"/>
            <a:ext cx="4114800" cy="3136692"/>
          </a:xfrm>
          <a:prstGeom prst="rect">
            <a:avLst/>
          </a:prstGeom>
        </p:spPr>
      </p:pic>
      <p:pic>
        <p:nvPicPr>
          <p:cNvPr id="7" name="Picture 6" descr="Summer Enrichment 005.jpg"/>
          <p:cNvPicPr>
            <a:picLocks noChangeAspect="1"/>
          </p:cNvPicPr>
          <p:nvPr/>
        </p:nvPicPr>
        <p:blipFill>
          <a:blip r:embed="rId3" cstate="print"/>
          <a:stretch>
            <a:fillRect/>
          </a:stretch>
        </p:blipFill>
        <p:spPr>
          <a:xfrm>
            <a:off x="2522794" y="152400"/>
            <a:ext cx="4098413" cy="3124200"/>
          </a:xfrm>
          <a:prstGeom prst="rect">
            <a:avLst/>
          </a:prstGeom>
        </p:spPr>
      </p:pic>
      <p:pic>
        <p:nvPicPr>
          <p:cNvPr id="8" name="Picture 7" descr="Summer Enrichment 005.jpg"/>
          <p:cNvPicPr>
            <a:picLocks noChangeAspect="1"/>
          </p:cNvPicPr>
          <p:nvPr/>
        </p:nvPicPr>
        <p:blipFill>
          <a:blip r:embed="rId3" cstate="print"/>
          <a:stretch>
            <a:fillRect/>
          </a:stretch>
        </p:blipFill>
        <p:spPr>
          <a:xfrm>
            <a:off x="4876800" y="3505200"/>
            <a:ext cx="4098413" cy="31242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505200"/>
          </a:xfrm>
        </p:spPr>
        <p:txBody>
          <a:bodyPr/>
          <a:lstStyle/>
          <a:p>
            <a:pPr>
              <a:buNone/>
            </a:pPr>
            <a:r>
              <a:rPr lang="en-US" dirty="0" smtClean="0"/>
              <a:t>  “Would you like to design your own game, create your own animation and multimedia project? Using an easy programming language developed by MIT, you can learn about game design, programming, creative thinking and you can have fun!”</a:t>
            </a:r>
            <a:endParaRPr lang="en-US" dirty="0"/>
          </a:p>
        </p:txBody>
      </p:sp>
      <p:pic>
        <p:nvPicPr>
          <p:cNvPr id="5" name="Picture 4" descr="Summer Enrichment 006.jpg"/>
          <p:cNvPicPr>
            <a:picLocks noChangeAspect="1"/>
          </p:cNvPicPr>
          <p:nvPr/>
        </p:nvPicPr>
        <p:blipFill>
          <a:blip r:embed="rId3" cstate="print"/>
          <a:stretch>
            <a:fillRect/>
          </a:stretch>
        </p:blipFill>
        <p:spPr>
          <a:xfrm>
            <a:off x="15342" y="4953000"/>
            <a:ext cx="9128658" cy="10668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Goal</a:t>
            </a:r>
            <a:endParaRPr lang="en-US" dirty="0"/>
          </a:p>
        </p:txBody>
      </p:sp>
      <p:pic>
        <p:nvPicPr>
          <p:cNvPr id="5" name="Picture 4" descr="one student Scratch.jpg"/>
          <p:cNvPicPr>
            <a:picLocks noChangeAspect="1"/>
          </p:cNvPicPr>
          <p:nvPr/>
        </p:nvPicPr>
        <p:blipFill>
          <a:blip r:embed="rId3" cstate="print"/>
          <a:stretch>
            <a:fillRect/>
          </a:stretch>
        </p:blipFill>
        <p:spPr>
          <a:xfrm>
            <a:off x="1298593" y="1066800"/>
            <a:ext cx="6546814" cy="57912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Objectives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dirty="0" smtClean="0"/>
              <a:t>Students will            1.)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2.) </a:t>
            </a:r>
            <a:br>
              <a:rPr lang="en-US" dirty="0" smtClean="0"/>
            </a:br>
            <a:r>
              <a:rPr lang="en-US" dirty="0" smtClean="0"/>
              <a:t/>
            </a:r>
            <a:br>
              <a:rPr lang="en-US" dirty="0" smtClean="0"/>
            </a:b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4419600" y="1066800"/>
            <a:ext cx="4191000" cy="2895007"/>
          </a:xfrm>
          <a:prstGeom prst="rect">
            <a:avLst/>
          </a:prstGeom>
          <a:noFill/>
          <a:ln w="9525">
            <a:noFill/>
            <a:miter lim="800000"/>
            <a:headEnd/>
            <a:tailEnd/>
          </a:ln>
        </p:spPr>
      </p:pic>
      <p:pic>
        <p:nvPicPr>
          <p:cNvPr id="5" name="Picture 4" descr="Students Scratch.jpg"/>
          <p:cNvPicPr>
            <a:picLocks noChangeAspect="1"/>
          </p:cNvPicPr>
          <p:nvPr/>
        </p:nvPicPr>
        <p:blipFill>
          <a:blip r:embed="rId4" cstate="print"/>
          <a:stretch>
            <a:fillRect/>
          </a:stretch>
        </p:blipFill>
        <p:spPr>
          <a:xfrm>
            <a:off x="1143000" y="4038600"/>
            <a:ext cx="3566160" cy="258572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manchee barb\AppData\Local\Microsoft\Windows\Temporary Internet Files\Content.IE5\LXPHZASL\MC900432635[1].png"/>
          <p:cNvPicPr>
            <a:picLocks noChangeAspect="1" noChangeArrowheads="1"/>
          </p:cNvPicPr>
          <p:nvPr/>
        </p:nvPicPr>
        <p:blipFill>
          <a:blip r:embed="rId3" cstate="print"/>
          <a:srcRect/>
          <a:stretch>
            <a:fillRect/>
          </a:stretch>
        </p:blipFill>
        <p:spPr bwMode="auto">
          <a:xfrm>
            <a:off x="3276600" y="2057400"/>
            <a:ext cx="3543300" cy="3543300"/>
          </a:xfrm>
          <a:prstGeom prst="rect">
            <a:avLst/>
          </a:prstGeom>
          <a:noFill/>
        </p:spPr>
      </p:pic>
      <p:pic>
        <p:nvPicPr>
          <p:cNvPr id="1027" name="Picture 3" descr="C:\Users\manchee barb\AppData\Local\Microsoft\Windows\Temporary Internet Files\Content.IE5\JHGCPRER\MC910227544[1].png"/>
          <p:cNvPicPr>
            <a:picLocks noChangeAspect="1" noChangeArrowheads="1"/>
          </p:cNvPicPr>
          <p:nvPr/>
        </p:nvPicPr>
        <p:blipFill>
          <a:blip r:embed="rId4" cstate="print"/>
          <a:srcRect/>
          <a:stretch>
            <a:fillRect/>
          </a:stretch>
        </p:blipFill>
        <p:spPr bwMode="auto">
          <a:xfrm>
            <a:off x="0" y="2057400"/>
            <a:ext cx="1600200" cy="2299688"/>
          </a:xfrm>
          <a:prstGeom prst="rect">
            <a:avLst/>
          </a:prstGeom>
          <a:noFill/>
        </p:spPr>
      </p:pic>
      <p:pic>
        <p:nvPicPr>
          <p:cNvPr id="1028" name="Picture 4" descr="C:\Users\manchee barb\AppData\Local\Microsoft\Windows\Temporary Internet Files\Content.IE5\JHGCPRER\MC910227544[1].png"/>
          <p:cNvPicPr>
            <a:picLocks noChangeAspect="1" noChangeArrowheads="1"/>
          </p:cNvPicPr>
          <p:nvPr/>
        </p:nvPicPr>
        <p:blipFill>
          <a:blip r:embed="rId5" cstate="print"/>
          <a:srcRect/>
          <a:stretch>
            <a:fillRect/>
          </a:stretch>
        </p:blipFill>
        <p:spPr bwMode="auto">
          <a:xfrm>
            <a:off x="1600200" y="1981200"/>
            <a:ext cx="1590786" cy="2286159"/>
          </a:xfrm>
          <a:prstGeom prst="rect">
            <a:avLst/>
          </a:prstGeom>
          <a:noFill/>
        </p:spPr>
      </p:pic>
      <p:pic>
        <p:nvPicPr>
          <p:cNvPr id="1029" name="Picture 5" descr="C:\Users\manchee barb\AppData\Local\Microsoft\Windows\Temporary Internet Files\Content.IE5\LXPHZASL\MC910227542[1].png"/>
          <p:cNvPicPr>
            <a:picLocks noChangeAspect="1" noChangeArrowheads="1"/>
          </p:cNvPicPr>
          <p:nvPr/>
        </p:nvPicPr>
        <p:blipFill>
          <a:blip r:embed="rId6" cstate="print"/>
          <a:srcRect/>
          <a:stretch>
            <a:fillRect/>
          </a:stretch>
        </p:blipFill>
        <p:spPr bwMode="auto">
          <a:xfrm>
            <a:off x="6705600" y="2057400"/>
            <a:ext cx="1981200" cy="2244986"/>
          </a:xfrm>
          <a:prstGeom prst="rect">
            <a:avLst/>
          </a:prstGeom>
          <a:noFill/>
        </p:spPr>
      </p:pic>
      <p:pic>
        <p:nvPicPr>
          <p:cNvPr id="1030" name="Picture 6" descr="C:\Users\manchee barb\AppData\Local\Microsoft\Windows\Temporary Internet Files\Content.IE5\JHGCPRER\MC900432612[1].png"/>
          <p:cNvPicPr>
            <a:picLocks noChangeAspect="1" noChangeArrowheads="1"/>
          </p:cNvPicPr>
          <p:nvPr/>
        </p:nvPicPr>
        <p:blipFill>
          <a:blip r:embed="rId7" cstate="print"/>
          <a:srcRect/>
          <a:stretch>
            <a:fillRect/>
          </a:stretch>
        </p:blipFill>
        <p:spPr bwMode="auto">
          <a:xfrm>
            <a:off x="0" y="5486400"/>
            <a:ext cx="1371600" cy="1371600"/>
          </a:xfrm>
          <a:prstGeom prst="rect">
            <a:avLst/>
          </a:prstGeom>
          <a:noFill/>
        </p:spPr>
      </p:pic>
      <p:pic>
        <p:nvPicPr>
          <p:cNvPr id="1031" name="Picture 7" descr="C:\Users\manchee barb\AppData\Local\Microsoft\Windows\Temporary Internet Files\Content.IE5\LXPHZASL\MC900431601[1].png"/>
          <p:cNvPicPr>
            <a:picLocks noChangeAspect="1" noChangeArrowheads="1"/>
          </p:cNvPicPr>
          <p:nvPr/>
        </p:nvPicPr>
        <p:blipFill>
          <a:blip r:embed="rId8" cstate="print"/>
          <a:srcRect/>
          <a:stretch>
            <a:fillRect/>
          </a:stretch>
        </p:blipFill>
        <p:spPr bwMode="auto">
          <a:xfrm>
            <a:off x="1219200" y="5486400"/>
            <a:ext cx="1371600" cy="1371600"/>
          </a:xfrm>
          <a:prstGeom prst="rect">
            <a:avLst/>
          </a:prstGeom>
          <a:noFill/>
        </p:spPr>
      </p:pic>
      <p:pic>
        <p:nvPicPr>
          <p:cNvPr id="1032" name="Picture 8" descr="C:\Users\manchee barb\AppData\Local\Microsoft\Windows\Temporary Internet Files\Content.IE5\76VBNISZ\MC900432610[1].png"/>
          <p:cNvPicPr>
            <a:picLocks noChangeAspect="1" noChangeArrowheads="1"/>
          </p:cNvPicPr>
          <p:nvPr/>
        </p:nvPicPr>
        <p:blipFill>
          <a:blip r:embed="rId9" cstate="print"/>
          <a:srcRect/>
          <a:stretch>
            <a:fillRect/>
          </a:stretch>
        </p:blipFill>
        <p:spPr bwMode="auto">
          <a:xfrm>
            <a:off x="2286000" y="5486628"/>
            <a:ext cx="1371372" cy="1371372"/>
          </a:xfrm>
          <a:prstGeom prst="rect">
            <a:avLst/>
          </a:prstGeom>
          <a:noFill/>
        </p:spPr>
      </p:pic>
      <p:pic>
        <p:nvPicPr>
          <p:cNvPr id="1033" name="Picture 9" descr="C:\Users\manchee barb\AppData\Local\Microsoft\Windows\Temporary Internet Files\Content.IE5\JHGCPRER\MC900432612[1].png"/>
          <p:cNvPicPr>
            <a:picLocks noChangeAspect="1" noChangeArrowheads="1"/>
          </p:cNvPicPr>
          <p:nvPr/>
        </p:nvPicPr>
        <p:blipFill>
          <a:blip r:embed="rId7" cstate="print"/>
          <a:srcRect/>
          <a:stretch>
            <a:fillRect/>
          </a:stretch>
        </p:blipFill>
        <p:spPr bwMode="auto">
          <a:xfrm>
            <a:off x="3429000" y="5334000"/>
            <a:ext cx="1371372" cy="1371372"/>
          </a:xfrm>
          <a:prstGeom prst="rect">
            <a:avLst/>
          </a:prstGeom>
          <a:noFill/>
        </p:spPr>
      </p:pic>
      <p:pic>
        <p:nvPicPr>
          <p:cNvPr id="1034" name="Picture 10" descr="C:\Users\manchee barb\AppData\Local\Microsoft\Windows\Temporary Internet Files\Content.IE5\LXPHZASL\MC900431601[1].png"/>
          <p:cNvPicPr>
            <a:picLocks noChangeAspect="1" noChangeArrowheads="1"/>
          </p:cNvPicPr>
          <p:nvPr/>
        </p:nvPicPr>
        <p:blipFill>
          <a:blip r:embed="rId8" cstate="print"/>
          <a:srcRect/>
          <a:stretch>
            <a:fillRect/>
          </a:stretch>
        </p:blipFill>
        <p:spPr bwMode="auto">
          <a:xfrm>
            <a:off x="4495800" y="5410428"/>
            <a:ext cx="1447572" cy="1447572"/>
          </a:xfrm>
          <a:prstGeom prst="rect">
            <a:avLst/>
          </a:prstGeom>
          <a:noFill/>
        </p:spPr>
      </p:pic>
      <p:pic>
        <p:nvPicPr>
          <p:cNvPr id="1035" name="Picture 11" descr="C:\Users\manchee barb\AppData\Local\Microsoft\Windows\Temporary Internet Files\Content.IE5\76VBNISZ\MC900432610[1].png"/>
          <p:cNvPicPr>
            <a:picLocks noChangeAspect="1" noChangeArrowheads="1"/>
          </p:cNvPicPr>
          <p:nvPr/>
        </p:nvPicPr>
        <p:blipFill>
          <a:blip r:embed="rId9" cstate="print"/>
          <a:srcRect/>
          <a:stretch>
            <a:fillRect/>
          </a:stretch>
        </p:blipFill>
        <p:spPr bwMode="auto">
          <a:xfrm>
            <a:off x="5638800" y="5334000"/>
            <a:ext cx="1371372" cy="1371372"/>
          </a:xfrm>
          <a:prstGeom prst="rect">
            <a:avLst/>
          </a:prstGeom>
          <a:noFill/>
        </p:spPr>
      </p:pic>
      <p:pic>
        <p:nvPicPr>
          <p:cNvPr id="1036" name="Picture 12" descr="C:\Users\manchee barb\AppData\Local\Microsoft\Windows\Temporary Internet Files\Content.IE5\JHGCPRER\MC900432612[1].png"/>
          <p:cNvPicPr>
            <a:picLocks noChangeAspect="1" noChangeArrowheads="1"/>
          </p:cNvPicPr>
          <p:nvPr/>
        </p:nvPicPr>
        <p:blipFill>
          <a:blip r:embed="rId7" cstate="print"/>
          <a:srcRect/>
          <a:stretch>
            <a:fillRect/>
          </a:stretch>
        </p:blipFill>
        <p:spPr bwMode="auto">
          <a:xfrm>
            <a:off x="6705600" y="5410428"/>
            <a:ext cx="1447572" cy="1447572"/>
          </a:xfrm>
          <a:prstGeom prst="rect">
            <a:avLst/>
          </a:prstGeom>
          <a:noFill/>
        </p:spPr>
      </p:pic>
      <p:pic>
        <p:nvPicPr>
          <p:cNvPr id="1038" name="Picture 14" descr="C:\Users\manchee barb\AppData\Local\Microsoft\Windows\Temporary Internet Files\Content.IE5\LXPHZASL\MC900431601[1].png"/>
          <p:cNvPicPr>
            <a:picLocks noChangeAspect="1" noChangeArrowheads="1"/>
          </p:cNvPicPr>
          <p:nvPr/>
        </p:nvPicPr>
        <p:blipFill>
          <a:blip r:embed="rId8" cstate="print"/>
          <a:srcRect/>
          <a:stretch>
            <a:fillRect/>
          </a:stretch>
        </p:blipFill>
        <p:spPr bwMode="auto">
          <a:xfrm>
            <a:off x="7772400" y="5334228"/>
            <a:ext cx="1523772" cy="1523772"/>
          </a:xfrm>
          <a:prstGeom prst="rect">
            <a:avLst/>
          </a:prstGeom>
          <a:noFill/>
        </p:spPr>
      </p:pic>
      <p:pic>
        <p:nvPicPr>
          <p:cNvPr id="1040" name="Picture 16" descr="C:\Users\manchee barb\AppData\Local\Microsoft\Windows\Temporary Internet Files\Content.IE5\F1BG9MBS\MC900431614[1].png"/>
          <p:cNvPicPr>
            <a:picLocks noChangeAspect="1" noChangeArrowheads="1"/>
          </p:cNvPicPr>
          <p:nvPr/>
        </p:nvPicPr>
        <p:blipFill>
          <a:blip r:embed="rId10" cstate="print"/>
          <a:srcRect/>
          <a:stretch>
            <a:fillRect/>
          </a:stretch>
        </p:blipFill>
        <p:spPr bwMode="auto">
          <a:xfrm>
            <a:off x="2362200" y="0"/>
            <a:ext cx="2286000" cy="2286000"/>
          </a:xfrm>
          <a:prstGeom prst="rect">
            <a:avLst/>
          </a:prstGeom>
          <a:noFill/>
        </p:spPr>
      </p:pic>
      <p:pic>
        <p:nvPicPr>
          <p:cNvPr id="1041" name="Picture 17" descr="C:\Users\manchee barb\AppData\Local\Microsoft\Windows\Temporary Internet Files\Content.IE5\F1BG9MBS\MC900431614[1].png"/>
          <p:cNvPicPr>
            <a:picLocks noChangeAspect="1" noChangeArrowheads="1"/>
          </p:cNvPicPr>
          <p:nvPr/>
        </p:nvPicPr>
        <p:blipFill>
          <a:blip r:embed="rId10" cstate="print"/>
          <a:srcRect/>
          <a:stretch>
            <a:fillRect/>
          </a:stretch>
        </p:blipFill>
        <p:spPr bwMode="auto">
          <a:xfrm>
            <a:off x="4419600" y="0"/>
            <a:ext cx="2286000" cy="2286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6" name="Picture 5" descr="Summer Enrichment 005.jpg"/>
          <p:cNvPicPr>
            <a:picLocks noChangeAspect="1"/>
          </p:cNvPicPr>
          <p:nvPr/>
        </p:nvPicPr>
        <p:blipFill>
          <a:blip r:embed="rId3" cstate="print"/>
          <a:stretch>
            <a:fillRect/>
          </a:stretch>
        </p:blipFill>
        <p:spPr>
          <a:xfrm>
            <a:off x="152400" y="3505200"/>
            <a:ext cx="4114800" cy="3136692"/>
          </a:xfrm>
          <a:prstGeom prst="rect">
            <a:avLst/>
          </a:prstGeom>
        </p:spPr>
      </p:pic>
      <p:pic>
        <p:nvPicPr>
          <p:cNvPr id="7" name="Picture 6" descr="Summer Enrichment 005.jpg"/>
          <p:cNvPicPr>
            <a:picLocks noChangeAspect="1"/>
          </p:cNvPicPr>
          <p:nvPr/>
        </p:nvPicPr>
        <p:blipFill>
          <a:blip r:embed="rId3" cstate="print"/>
          <a:stretch>
            <a:fillRect/>
          </a:stretch>
        </p:blipFill>
        <p:spPr>
          <a:xfrm>
            <a:off x="2522794" y="152400"/>
            <a:ext cx="4098413" cy="3124200"/>
          </a:xfrm>
          <a:prstGeom prst="rect">
            <a:avLst/>
          </a:prstGeom>
        </p:spPr>
      </p:pic>
      <p:pic>
        <p:nvPicPr>
          <p:cNvPr id="8" name="Picture 7" descr="Summer Enrichment 005.jpg"/>
          <p:cNvPicPr>
            <a:picLocks noChangeAspect="1"/>
          </p:cNvPicPr>
          <p:nvPr/>
        </p:nvPicPr>
        <p:blipFill>
          <a:blip r:embed="rId3" cstate="print"/>
          <a:stretch>
            <a:fillRect/>
          </a:stretch>
        </p:blipFill>
        <p:spPr>
          <a:xfrm>
            <a:off x="4876800" y="3505200"/>
            <a:ext cx="4098413" cy="31242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143000" y="1219200"/>
            <a:ext cx="6858000" cy="513663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Flipped</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7460"/>
            <a:ext cx="8229600" cy="3063081"/>
          </a:xfrm>
        </p:spPr>
        <p:txBody>
          <a:bodyPr>
            <a:normAutofit/>
          </a:bodyPr>
          <a:lstStyle/>
          <a:p>
            <a:r>
              <a:rPr lang="en-US" sz="3200" dirty="0" smtClean="0">
                <a:hlinkClick r:id="rId3"/>
              </a:rPr>
              <a:t>www.pittsfordschools.org/webpages/bmanchee</a:t>
            </a:r>
            <a:r>
              <a:rPr lang="en-US" sz="3200" dirty="0" smtClean="0"/>
              <a:t/>
            </a:r>
            <a:br>
              <a:rPr lang="en-US" sz="3200" dirty="0" smtClean="0"/>
            </a:br>
            <a:r>
              <a:rPr lang="en-US" sz="3200" dirty="0" smtClean="0"/>
              <a:t/>
            </a:r>
            <a:br>
              <a:rPr lang="en-US" sz="3200" dirty="0" smtClean="0"/>
            </a:br>
            <a:r>
              <a:rPr lang="en-US" sz="3200" dirty="0" smtClean="0">
                <a:hlinkClick r:id="rId4"/>
              </a:rPr>
              <a:t>www.pittsfordschools.org/webpages/enatoli</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TotalTime>
  <Words>1076</Words>
  <Application>Microsoft Macintosh PowerPoint</Application>
  <PresentationFormat>On-screen Show (4:3)</PresentationFormat>
  <Paragraphs>63</Paragraphs>
  <Slides>20</Slides>
  <Notes>20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Slide 1</vt:lpstr>
      <vt:lpstr>Creative Thinking through Game Design and Multimedia</vt:lpstr>
      <vt:lpstr>Slide 3</vt:lpstr>
      <vt:lpstr>Goal</vt:lpstr>
      <vt:lpstr>Objectives</vt:lpstr>
      <vt:lpstr>Slide 6</vt:lpstr>
      <vt:lpstr>Slide 7</vt:lpstr>
      <vt:lpstr>Flipped</vt:lpstr>
      <vt:lpstr>www.pittsfordschools.org/webpages/bmanchee  www.pittsfordschools.org/webpages/enatoli</vt:lpstr>
      <vt:lpstr>Slide 10</vt:lpstr>
      <vt:lpstr>Slide 11</vt:lpstr>
      <vt:lpstr>www.animationish.com/lessons.php</vt:lpstr>
      <vt:lpstr>Slide 13</vt:lpstr>
      <vt:lpstr>Slide 14</vt:lpstr>
      <vt:lpstr>Slide 15</vt:lpstr>
      <vt:lpstr>Slide 16</vt:lpstr>
      <vt:lpstr>Slide 17</vt:lpstr>
      <vt:lpstr>Slide 18</vt:lpstr>
      <vt:lpstr>Slide 19</vt:lpstr>
      <vt:lpstr>Slide 20</vt:lpstr>
    </vt:vector>
  </TitlesOfParts>
  <Company>Pittsford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Thinking through Game Design and Multimedia</dc:title>
  <dc:creator>Windows User</dc:creator>
  <cp:lastModifiedBy>Doug Manchee</cp:lastModifiedBy>
  <cp:revision>47</cp:revision>
  <dcterms:created xsi:type="dcterms:W3CDTF">2012-08-03T03:45:01Z</dcterms:created>
  <dcterms:modified xsi:type="dcterms:W3CDTF">2012-08-03T03:46:17Z</dcterms:modified>
</cp:coreProperties>
</file>