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3.xml" ContentType="application/vnd.openxmlformats-officedocument.presentationml.slideMaster+xml"/>
  <Override PartName="/ppt/diagrams/drawing4.xml" ContentType="application/vnd.ms-office.drawingml.diagramDrawing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diagrams/colors4.xml" ContentType="application/vnd.openxmlformats-officedocument.drawingml.diagramColors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3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data5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4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5.xml" ContentType="application/vnd.openxmlformats-officedocument.drawingml.diagramLayout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5.xml" ContentType="application/vnd.openxmlformats-officedocument.drawingml.diagramColors+xml"/>
  <Override PartName="/ppt/tags/tag1.xml" ContentType="application/vnd.openxmlformats-officedocument.presentationml.tags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tags/tag6.xml" ContentType="application/vnd.openxmlformats-officedocument.presentationml.tags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83" r:id="rId2"/>
    <p:sldMasterId id="2147483685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7055"/>
    <a:srgbClr val="D2D1C7"/>
    <a:srgbClr val="847259"/>
    <a:srgbClr val="284FB3"/>
    <a:srgbClr val="2E5CA9"/>
    <a:srgbClr val="CE0014"/>
    <a:srgbClr val="FF2E00"/>
    <a:srgbClr val="F07F00"/>
    <a:srgbClr val="ED4200"/>
    <a:srgbClr val="0A4E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85" autoAdjust="0"/>
    <p:restoredTop sz="90018" autoAdjust="0"/>
  </p:normalViewPr>
  <p:slideViewPr>
    <p:cSldViewPr snapToObjects="1">
      <p:cViewPr>
        <p:scale>
          <a:sx n="100" d="100"/>
          <a:sy n="100" d="100"/>
        </p:scale>
        <p:origin x="-112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1.xml"/><Relationship Id="rId20" Type="http://schemas.openxmlformats.org/officeDocument/2006/relationships/theme" Target="theme/theme1.xml"/><Relationship Id="rId4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2" Type="http://schemas.openxmlformats.org/officeDocument/2006/relationships/slide" Target="slides/slide9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70AFF-E951-4648-9952-51FE170201B5}" type="doc">
      <dgm:prSet loTypeId="urn:microsoft.com/office/officeart/2005/8/layout/arrow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E78C3A-6800-D54F-AC4E-EBD5D5C4C8F0}">
      <dgm:prSet phldrT="[Text]"/>
      <dgm:spPr/>
      <dgm:t>
        <a:bodyPr/>
        <a:lstStyle/>
        <a:p>
          <a:r>
            <a:rPr lang="en-US" dirty="0" smtClean="0"/>
            <a:t>Declining Interest</a:t>
          </a:r>
          <a:endParaRPr lang="en-US" dirty="0"/>
        </a:p>
      </dgm:t>
    </dgm:pt>
    <dgm:pt modelId="{A8ACCAC1-E6C0-F94A-AE33-47596726E6FB}" type="parTrans" cxnId="{8716F75E-97D8-CB47-83BE-BC810AA8EA44}">
      <dgm:prSet/>
      <dgm:spPr/>
      <dgm:t>
        <a:bodyPr/>
        <a:lstStyle/>
        <a:p>
          <a:endParaRPr lang="en-US"/>
        </a:p>
      </dgm:t>
    </dgm:pt>
    <dgm:pt modelId="{3747DD22-3735-DD44-B59B-E341A45568DF}" type="sibTrans" cxnId="{8716F75E-97D8-CB47-83BE-BC810AA8EA44}">
      <dgm:prSet/>
      <dgm:spPr/>
      <dgm:t>
        <a:bodyPr/>
        <a:lstStyle/>
        <a:p>
          <a:endParaRPr lang="en-US"/>
        </a:p>
      </dgm:t>
    </dgm:pt>
    <dgm:pt modelId="{B30252F5-041A-E046-AA20-361681F2E8A4}">
      <dgm:prSet phldrT="[Text]"/>
      <dgm:spPr/>
      <dgm:t>
        <a:bodyPr/>
        <a:lstStyle/>
        <a:p>
          <a:r>
            <a:rPr lang="en-US" dirty="0" smtClean="0"/>
            <a:t>Increasing opportunities</a:t>
          </a:r>
          <a:endParaRPr lang="en-US" dirty="0"/>
        </a:p>
      </dgm:t>
    </dgm:pt>
    <dgm:pt modelId="{7D57415E-CD75-2142-9FDF-0235E4021D0A}" type="parTrans" cxnId="{F95E9D21-B0CF-C449-A3E8-EC8FDF95C8B6}">
      <dgm:prSet/>
      <dgm:spPr/>
      <dgm:t>
        <a:bodyPr/>
        <a:lstStyle/>
        <a:p>
          <a:endParaRPr lang="en-US"/>
        </a:p>
      </dgm:t>
    </dgm:pt>
    <dgm:pt modelId="{FD53A2AD-B392-5943-B9D3-78B0665B382D}" type="sibTrans" cxnId="{F95E9D21-B0CF-C449-A3E8-EC8FDF95C8B6}">
      <dgm:prSet/>
      <dgm:spPr/>
      <dgm:t>
        <a:bodyPr/>
        <a:lstStyle/>
        <a:p>
          <a:endParaRPr lang="en-US"/>
        </a:p>
      </dgm:t>
    </dgm:pt>
    <dgm:pt modelId="{5BF9444E-13D7-E749-B9D1-5BE4CD14243D}" type="pres">
      <dgm:prSet presAssocID="{AEC70AFF-E951-4648-9952-51FE170201B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7D803-79D4-AD4B-B121-4A6D2FC25789}" type="pres">
      <dgm:prSet presAssocID="{AEC70AFF-E951-4648-9952-51FE170201B5}" presName="ribbon" presStyleLbl="node1" presStyleIdx="0" presStyleCnt="1" custLinFactNeighborX="-15000" custLinFactNeighborY="-12500"/>
      <dgm:spPr>
        <a:ln>
          <a:solidFill>
            <a:srgbClr val="284FB3"/>
          </a:solidFill>
        </a:ln>
      </dgm:spPr>
    </dgm:pt>
    <dgm:pt modelId="{0DB1B086-A115-BA4A-957E-F6F19D9C3855}" type="pres">
      <dgm:prSet presAssocID="{AEC70AFF-E951-4648-9952-51FE170201B5}" presName="leftArrowText" presStyleLbl="node1" presStyleIdx="0" presStyleCnt="1" custLinFactNeighborY="-336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12B21-C59F-C94E-9B46-F4047040D6FE}" type="pres">
      <dgm:prSet presAssocID="{AEC70AFF-E951-4648-9952-51FE170201B5}" presName="rightArrowText" presStyleLbl="node1" presStyleIdx="0" presStyleCnt="1" custLinFactNeighborY="-237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B11C35-10B6-E04E-8E16-B54BF72821E1}" type="presOf" srcId="{AEC70AFF-E951-4648-9952-51FE170201B5}" destId="{5BF9444E-13D7-E749-B9D1-5BE4CD14243D}" srcOrd="0" destOrd="0" presId="urn:microsoft.com/office/officeart/2005/8/layout/arrow6"/>
    <dgm:cxn modelId="{8716F75E-97D8-CB47-83BE-BC810AA8EA44}" srcId="{AEC70AFF-E951-4648-9952-51FE170201B5}" destId="{79E78C3A-6800-D54F-AC4E-EBD5D5C4C8F0}" srcOrd="0" destOrd="0" parTransId="{A8ACCAC1-E6C0-F94A-AE33-47596726E6FB}" sibTransId="{3747DD22-3735-DD44-B59B-E341A45568DF}"/>
    <dgm:cxn modelId="{695FFD89-8672-AC4E-9D9F-D5C08669C006}" type="presOf" srcId="{B30252F5-041A-E046-AA20-361681F2E8A4}" destId="{90B12B21-C59F-C94E-9B46-F4047040D6FE}" srcOrd="0" destOrd="0" presId="urn:microsoft.com/office/officeart/2005/8/layout/arrow6"/>
    <dgm:cxn modelId="{C9BFCDB1-8D5E-0E4F-ADB2-9F77AF152C9D}" type="presOf" srcId="{79E78C3A-6800-D54F-AC4E-EBD5D5C4C8F0}" destId="{0DB1B086-A115-BA4A-957E-F6F19D9C3855}" srcOrd="0" destOrd="0" presId="urn:microsoft.com/office/officeart/2005/8/layout/arrow6"/>
    <dgm:cxn modelId="{F95E9D21-B0CF-C449-A3E8-EC8FDF95C8B6}" srcId="{AEC70AFF-E951-4648-9952-51FE170201B5}" destId="{B30252F5-041A-E046-AA20-361681F2E8A4}" srcOrd="1" destOrd="0" parTransId="{7D57415E-CD75-2142-9FDF-0235E4021D0A}" sibTransId="{FD53A2AD-B392-5943-B9D3-78B0665B382D}"/>
    <dgm:cxn modelId="{CDEDEB88-8482-EE44-85C0-AEE4CB2A98BE}" type="presParOf" srcId="{5BF9444E-13D7-E749-B9D1-5BE4CD14243D}" destId="{51B7D803-79D4-AD4B-B121-4A6D2FC25789}" srcOrd="0" destOrd="0" presId="urn:microsoft.com/office/officeart/2005/8/layout/arrow6"/>
    <dgm:cxn modelId="{9CF46D7F-BF14-2C46-A33A-71C2A5E4DC15}" type="presParOf" srcId="{5BF9444E-13D7-E749-B9D1-5BE4CD14243D}" destId="{0DB1B086-A115-BA4A-957E-F6F19D9C3855}" srcOrd="1" destOrd="0" presId="urn:microsoft.com/office/officeart/2005/8/layout/arrow6"/>
    <dgm:cxn modelId="{CBA2727C-50B5-144C-8549-FE411C3EDFDF}" type="presParOf" srcId="{5BF9444E-13D7-E749-B9D1-5BE4CD14243D}" destId="{90B12B21-C59F-C94E-9B46-F4047040D6F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798D9-4A15-9843-B75D-9D6358B0B16B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85A23-19C1-A54C-B7EA-F1EA45C23556}">
      <dgm:prSet phldrT="[Text]"/>
      <dgm:spPr>
        <a:solidFill>
          <a:srgbClr val="D2D1C7"/>
        </a:solidFill>
        <a:ln>
          <a:solidFill>
            <a:srgbClr val="847259"/>
          </a:solidFill>
        </a:ln>
      </dgm:spPr>
      <dgm:t>
        <a:bodyPr/>
        <a:lstStyle/>
        <a:p>
          <a:r>
            <a:rPr lang="en-US" b="1" dirty="0" smtClean="0">
              <a:solidFill>
                <a:srgbClr val="F07F00"/>
              </a:solidFill>
            </a:rPr>
            <a:t>Role of Teacher</a:t>
          </a:r>
          <a:endParaRPr lang="en-US" b="1" dirty="0">
            <a:solidFill>
              <a:srgbClr val="F07F00"/>
            </a:solidFill>
          </a:endParaRPr>
        </a:p>
      </dgm:t>
    </dgm:pt>
    <dgm:pt modelId="{819B3936-49E2-BC46-989A-4923799C3B4C}" type="parTrans" cxnId="{CC8738A6-CCF8-5042-9984-E2EA91500071}">
      <dgm:prSet/>
      <dgm:spPr/>
      <dgm:t>
        <a:bodyPr/>
        <a:lstStyle/>
        <a:p>
          <a:endParaRPr lang="en-US"/>
        </a:p>
      </dgm:t>
    </dgm:pt>
    <dgm:pt modelId="{3051664E-3901-904E-ACA7-09F5F23EC3F8}" type="sibTrans" cxnId="{CC8738A6-CCF8-5042-9984-E2EA91500071}">
      <dgm:prSet/>
      <dgm:spPr/>
      <dgm:t>
        <a:bodyPr/>
        <a:lstStyle/>
        <a:p>
          <a:endParaRPr lang="en-US"/>
        </a:p>
      </dgm:t>
    </dgm:pt>
    <dgm:pt modelId="{9F323841-50CB-074B-A6A3-1DDDBFACE836}">
      <dgm:prSet phldrT="[Text]"/>
      <dgm:spPr>
        <a:solidFill>
          <a:srgbClr val="807055"/>
        </a:solidFill>
        <a:ln>
          <a:solidFill>
            <a:srgbClr val="807055"/>
          </a:solidFill>
        </a:ln>
      </dgm:spPr>
      <dgm:t>
        <a:bodyPr/>
        <a:lstStyle/>
        <a:p>
          <a:r>
            <a:rPr lang="en-US" dirty="0" smtClean="0"/>
            <a:t>Technology infusion – Pilot Scratch Programming</a:t>
          </a:r>
          <a:endParaRPr lang="en-US" dirty="0"/>
        </a:p>
      </dgm:t>
    </dgm:pt>
    <dgm:pt modelId="{4EE8635B-B47A-A748-BB81-67283982BD1D}" type="parTrans" cxnId="{6B7015DA-383F-6E49-A612-8CCD8633FC72}">
      <dgm:prSet/>
      <dgm:spPr>
        <a:solidFill>
          <a:srgbClr val="807055"/>
        </a:solidFill>
      </dgm:spPr>
      <dgm:t>
        <a:bodyPr/>
        <a:lstStyle/>
        <a:p>
          <a:endParaRPr lang="en-US"/>
        </a:p>
      </dgm:t>
    </dgm:pt>
    <dgm:pt modelId="{E8DFDE08-98DD-1B46-B4B4-8F576B646C54}" type="sibTrans" cxnId="{6B7015DA-383F-6E49-A612-8CCD8633FC72}">
      <dgm:prSet/>
      <dgm:spPr/>
      <dgm:t>
        <a:bodyPr/>
        <a:lstStyle/>
        <a:p>
          <a:endParaRPr lang="en-US"/>
        </a:p>
      </dgm:t>
    </dgm:pt>
    <dgm:pt modelId="{54F59932-596D-EB4E-9D77-997B77C530A1}">
      <dgm:prSet phldrT="[Text]"/>
      <dgm:spPr>
        <a:solidFill>
          <a:srgbClr val="807055"/>
        </a:solidFill>
      </dgm:spPr>
      <dgm:t>
        <a:bodyPr/>
        <a:lstStyle/>
        <a:p>
          <a:r>
            <a:rPr lang="en-US" dirty="0" smtClean="0"/>
            <a:t>Co-taught course – Dr. Bobby </a:t>
          </a:r>
          <a:r>
            <a:rPr lang="en-US" dirty="0" err="1" smtClean="0"/>
            <a:t>Jeanpierre</a:t>
          </a:r>
          <a:endParaRPr lang="en-US" dirty="0"/>
        </a:p>
      </dgm:t>
    </dgm:pt>
    <dgm:pt modelId="{8B5AEC33-BB10-2A4F-9DC3-2196AE0095FF}" type="parTrans" cxnId="{0D61204D-90E5-B041-A268-3068E9680565}">
      <dgm:prSet/>
      <dgm:spPr>
        <a:solidFill>
          <a:srgbClr val="807055"/>
        </a:solidFill>
      </dgm:spPr>
      <dgm:t>
        <a:bodyPr/>
        <a:lstStyle/>
        <a:p>
          <a:endParaRPr lang="en-US"/>
        </a:p>
      </dgm:t>
    </dgm:pt>
    <dgm:pt modelId="{FCA64EE0-1EA8-3641-9730-ECDDC6660CDD}" type="sibTrans" cxnId="{0D61204D-90E5-B041-A268-3068E9680565}">
      <dgm:prSet/>
      <dgm:spPr/>
      <dgm:t>
        <a:bodyPr/>
        <a:lstStyle/>
        <a:p>
          <a:endParaRPr lang="en-US"/>
        </a:p>
      </dgm:t>
    </dgm:pt>
    <dgm:pt modelId="{BF72074D-9773-6145-B2D3-D899AC0649DB}">
      <dgm:prSet phldrT="[Text]"/>
      <dgm:spPr>
        <a:solidFill>
          <a:srgbClr val="807055"/>
        </a:solidFill>
      </dgm:spPr>
      <dgm:t>
        <a:bodyPr/>
        <a:lstStyle/>
        <a:p>
          <a:r>
            <a:rPr lang="en-US" dirty="0" smtClean="0"/>
            <a:t>How to support teachers in this endeavor</a:t>
          </a:r>
          <a:endParaRPr lang="en-US" dirty="0"/>
        </a:p>
      </dgm:t>
    </dgm:pt>
    <dgm:pt modelId="{F19D9E93-6E64-D84C-89CA-014A167B6ABB}" type="parTrans" cxnId="{D0B83BB1-2880-4B46-8342-75F46F2C0F68}">
      <dgm:prSet/>
      <dgm:spPr>
        <a:solidFill>
          <a:srgbClr val="807055"/>
        </a:solidFill>
      </dgm:spPr>
      <dgm:t>
        <a:bodyPr/>
        <a:lstStyle/>
        <a:p>
          <a:endParaRPr lang="en-US"/>
        </a:p>
      </dgm:t>
    </dgm:pt>
    <dgm:pt modelId="{5E3B045B-9754-044F-8539-0AE678527378}" type="sibTrans" cxnId="{D0B83BB1-2880-4B46-8342-75F46F2C0F68}">
      <dgm:prSet/>
      <dgm:spPr/>
      <dgm:t>
        <a:bodyPr/>
        <a:lstStyle/>
        <a:p>
          <a:endParaRPr lang="en-US"/>
        </a:p>
      </dgm:t>
    </dgm:pt>
    <dgm:pt modelId="{E93F5DDC-D5FF-9B4D-BC9D-C92C708042A1}" type="pres">
      <dgm:prSet presAssocID="{1B6798D9-4A15-9843-B75D-9D6358B0B1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D276E-9563-1C40-AEA6-1C7947D4C7A7}" type="pres">
      <dgm:prSet presAssocID="{78885A23-19C1-A54C-B7EA-F1EA45C23556}" presName="centerShape" presStyleLbl="node0" presStyleIdx="0" presStyleCnt="1" custLinFactNeighborY="-482"/>
      <dgm:spPr/>
      <dgm:t>
        <a:bodyPr/>
        <a:lstStyle/>
        <a:p>
          <a:endParaRPr lang="en-US"/>
        </a:p>
      </dgm:t>
    </dgm:pt>
    <dgm:pt modelId="{7290E558-890C-C149-96AB-4669E101B403}" type="pres">
      <dgm:prSet presAssocID="{4EE8635B-B47A-A748-BB81-67283982BD1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C3B32DF-27B0-2E4F-AA9E-AFEAD9C5B91A}" type="pres">
      <dgm:prSet presAssocID="{9F323841-50CB-074B-A6A3-1DDDBFACE8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ABEBF-7C3D-2442-BAE4-D8C9999D72ED}" type="pres">
      <dgm:prSet presAssocID="{8B5AEC33-BB10-2A4F-9DC3-2196AE0095F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6C86054-3496-9549-802F-9F38046E65D4}" type="pres">
      <dgm:prSet presAssocID="{54F59932-596D-EB4E-9D77-997B77C530A1}" presName="node" presStyleLbl="node1" presStyleIdx="1" presStyleCnt="3" custRadScaleRad="100092" custRadScaleInc="-2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79F70-8D6E-5646-B2ED-E1BA5BA65DBA}" type="pres">
      <dgm:prSet presAssocID="{F19D9E93-6E64-D84C-89CA-014A167B6AB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3C5ABAE-9A82-C445-8416-D51C7D9B4182}" type="pres">
      <dgm:prSet presAssocID="{BF72074D-9773-6145-B2D3-D899AC0649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7993C-F109-D64C-85D6-BA8AAAB62F2A}" type="presOf" srcId="{BF72074D-9773-6145-B2D3-D899AC0649DB}" destId="{C3C5ABAE-9A82-C445-8416-D51C7D9B4182}" srcOrd="0" destOrd="0" presId="urn:microsoft.com/office/officeart/2005/8/layout/radial4"/>
    <dgm:cxn modelId="{80D477ED-BF54-114F-BB11-7FBD1ED8E0B6}" type="presOf" srcId="{F19D9E93-6E64-D84C-89CA-014A167B6ABB}" destId="{7B979F70-8D6E-5646-B2ED-E1BA5BA65DBA}" srcOrd="0" destOrd="0" presId="urn:microsoft.com/office/officeart/2005/8/layout/radial4"/>
    <dgm:cxn modelId="{92E30A3E-471E-4344-861B-CD6E694FC07F}" type="presOf" srcId="{54F59932-596D-EB4E-9D77-997B77C530A1}" destId="{26C86054-3496-9549-802F-9F38046E65D4}" srcOrd="0" destOrd="0" presId="urn:microsoft.com/office/officeart/2005/8/layout/radial4"/>
    <dgm:cxn modelId="{C76BEB8F-5E9D-2544-A9F9-20E0A6218AFE}" type="presOf" srcId="{78885A23-19C1-A54C-B7EA-F1EA45C23556}" destId="{452D276E-9563-1C40-AEA6-1C7947D4C7A7}" srcOrd="0" destOrd="0" presId="urn:microsoft.com/office/officeart/2005/8/layout/radial4"/>
    <dgm:cxn modelId="{2E88E3DF-E6EE-544F-946E-E4CDE9CD1AD7}" type="presOf" srcId="{4EE8635B-B47A-A748-BB81-67283982BD1D}" destId="{7290E558-890C-C149-96AB-4669E101B403}" srcOrd="0" destOrd="0" presId="urn:microsoft.com/office/officeart/2005/8/layout/radial4"/>
    <dgm:cxn modelId="{D0B83BB1-2880-4B46-8342-75F46F2C0F68}" srcId="{78885A23-19C1-A54C-B7EA-F1EA45C23556}" destId="{BF72074D-9773-6145-B2D3-D899AC0649DB}" srcOrd="2" destOrd="0" parTransId="{F19D9E93-6E64-D84C-89CA-014A167B6ABB}" sibTransId="{5E3B045B-9754-044F-8539-0AE678527378}"/>
    <dgm:cxn modelId="{1FB77815-70E9-3245-84C8-8FC587F97BBB}" type="presOf" srcId="{8B5AEC33-BB10-2A4F-9DC3-2196AE0095FF}" destId="{6E8ABEBF-7C3D-2442-BAE4-D8C9999D72ED}" srcOrd="0" destOrd="0" presId="urn:microsoft.com/office/officeart/2005/8/layout/radial4"/>
    <dgm:cxn modelId="{6B7015DA-383F-6E49-A612-8CCD8633FC72}" srcId="{78885A23-19C1-A54C-B7EA-F1EA45C23556}" destId="{9F323841-50CB-074B-A6A3-1DDDBFACE836}" srcOrd="0" destOrd="0" parTransId="{4EE8635B-B47A-A748-BB81-67283982BD1D}" sibTransId="{E8DFDE08-98DD-1B46-B4B4-8F576B646C54}"/>
    <dgm:cxn modelId="{0D61204D-90E5-B041-A268-3068E9680565}" srcId="{78885A23-19C1-A54C-B7EA-F1EA45C23556}" destId="{54F59932-596D-EB4E-9D77-997B77C530A1}" srcOrd="1" destOrd="0" parTransId="{8B5AEC33-BB10-2A4F-9DC3-2196AE0095FF}" sibTransId="{FCA64EE0-1EA8-3641-9730-ECDDC6660CDD}"/>
    <dgm:cxn modelId="{CC8738A6-CCF8-5042-9984-E2EA91500071}" srcId="{1B6798D9-4A15-9843-B75D-9D6358B0B16B}" destId="{78885A23-19C1-A54C-B7EA-F1EA45C23556}" srcOrd="0" destOrd="0" parTransId="{819B3936-49E2-BC46-989A-4923799C3B4C}" sibTransId="{3051664E-3901-904E-ACA7-09F5F23EC3F8}"/>
    <dgm:cxn modelId="{737DC1F9-862B-0544-AE31-0961234373C6}" type="presOf" srcId="{9F323841-50CB-074B-A6A3-1DDDBFACE836}" destId="{7C3B32DF-27B0-2E4F-AA9E-AFEAD9C5B91A}" srcOrd="0" destOrd="0" presId="urn:microsoft.com/office/officeart/2005/8/layout/radial4"/>
    <dgm:cxn modelId="{4651ABF7-7643-E54C-AA44-10D6976D2766}" type="presOf" srcId="{1B6798D9-4A15-9843-B75D-9D6358B0B16B}" destId="{E93F5DDC-D5FF-9B4D-BC9D-C92C708042A1}" srcOrd="0" destOrd="0" presId="urn:microsoft.com/office/officeart/2005/8/layout/radial4"/>
    <dgm:cxn modelId="{424FDBEB-74CA-294A-95D2-E3A3E983E0FC}" type="presParOf" srcId="{E93F5DDC-D5FF-9B4D-BC9D-C92C708042A1}" destId="{452D276E-9563-1C40-AEA6-1C7947D4C7A7}" srcOrd="0" destOrd="0" presId="urn:microsoft.com/office/officeart/2005/8/layout/radial4"/>
    <dgm:cxn modelId="{99936715-9253-C344-82E5-E9F8C192689B}" type="presParOf" srcId="{E93F5DDC-D5FF-9B4D-BC9D-C92C708042A1}" destId="{7290E558-890C-C149-96AB-4669E101B403}" srcOrd="1" destOrd="0" presId="urn:microsoft.com/office/officeart/2005/8/layout/radial4"/>
    <dgm:cxn modelId="{F9BC3895-D781-9845-B508-D16015316EAF}" type="presParOf" srcId="{E93F5DDC-D5FF-9B4D-BC9D-C92C708042A1}" destId="{7C3B32DF-27B0-2E4F-AA9E-AFEAD9C5B91A}" srcOrd="2" destOrd="0" presId="urn:microsoft.com/office/officeart/2005/8/layout/radial4"/>
    <dgm:cxn modelId="{69BF28F5-3123-4E40-BC76-E6BDDE9D9C14}" type="presParOf" srcId="{E93F5DDC-D5FF-9B4D-BC9D-C92C708042A1}" destId="{6E8ABEBF-7C3D-2442-BAE4-D8C9999D72ED}" srcOrd="3" destOrd="0" presId="urn:microsoft.com/office/officeart/2005/8/layout/radial4"/>
    <dgm:cxn modelId="{67BCA0DD-5AD9-894F-BD48-518F5D1D2520}" type="presParOf" srcId="{E93F5DDC-D5FF-9B4D-BC9D-C92C708042A1}" destId="{26C86054-3496-9549-802F-9F38046E65D4}" srcOrd="4" destOrd="0" presId="urn:microsoft.com/office/officeart/2005/8/layout/radial4"/>
    <dgm:cxn modelId="{D0E00B53-5814-E44E-B87D-23D2AD644935}" type="presParOf" srcId="{E93F5DDC-D5FF-9B4D-BC9D-C92C708042A1}" destId="{7B979F70-8D6E-5646-B2ED-E1BA5BA65DBA}" srcOrd="5" destOrd="0" presId="urn:microsoft.com/office/officeart/2005/8/layout/radial4"/>
    <dgm:cxn modelId="{C7A5A183-D5F4-FB41-BB5A-1D6FBDBB274A}" type="presParOf" srcId="{E93F5DDC-D5FF-9B4D-BC9D-C92C708042A1}" destId="{C3C5ABAE-9A82-C445-8416-D51C7D9B418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65BD7-61FF-6642-8C76-461CE19A7D52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CB2CB-D0A3-6449-A61E-58D0F9C6F1AF}">
      <dgm:prSet phldrT="[Text]"/>
      <dgm:spPr/>
      <dgm:t>
        <a:bodyPr/>
        <a:lstStyle/>
        <a:p>
          <a:r>
            <a:rPr lang="en-US" dirty="0" smtClean="0"/>
            <a:t>Negatives</a:t>
          </a:r>
          <a:endParaRPr lang="en-US" dirty="0"/>
        </a:p>
      </dgm:t>
    </dgm:pt>
    <dgm:pt modelId="{CC6D4173-BAEC-3A4B-8E0B-3FEAA7012801}" type="parTrans" cxnId="{C856681A-F672-B84D-B28E-D2111F40A309}">
      <dgm:prSet/>
      <dgm:spPr/>
      <dgm:t>
        <a:bodyPr/>
        <a:lstStyle/>
        <a:p>
          <a:endParaRPr lang="en-US"/>
        </a:p>
      </dgm:t>
    </dgm:pt>
    <dgm:pt modelId="{43D2B865-7456-0940-B51F-E6FD65029B15}" type="sibTrans" cxnId="{C856681A-F672-B84D-B28E-D2111F40A309}">
      <dgm:prSet/>
      <dgm:spPr/>
      <dgm:t>
        <a:bodyPr/>
        <a:lstStyle/>
        <a:p>
          <a:endParaRPr lang="en-US"/>
        </a:p>
      </dgm:t>
    </dgm:pt>
    <dgm:pt modelId="{02432FE8-6FEB-3C45-942D-F13111E7DFE9}">
      <dgm:prSet phldrT="[Text]"/>
      <dgm:spPr/>
      <dgm:t>
        <a:bodyPr/>
        <a:lstStyle/>
        <a:p>
          <a:r>
            <a:rPr lang="en-US" dirty="0" smtClean="0"/>
            <a:t>Time constraints</a:t>
          </a:r>
          <a:endParaRPr lang="en-US" dirty="0"/>
        </a:p>
      </dgm:t>
    </dgm:pt>
    <dgm:pt modelId="{EDB94A37-626B-ED40-AF31-93E7EF835C6B}" type="parTrans" cxnId="{7D98CDCC-5CC9-B247-965B-00B23734C9F1}">
      <dgm:prSet/>
      <dgm:spPr/>
      <dgm:t>
        <a:bodyPr/>
        <a:lstStyle/>
        <a:p>
          <a:endParaRPr lang="en-US"/>
        </a:p>
      </dgm:t>
    </dgm:pt>
    <dgm:pt modelId="{87E793C0-3B34-D340-9CED-FB25768218B9}" type="sibTrans" cxnId="{7D98CDCC-5CC9-B247-965B-00B23734C9F1}">
      <dgm:prSet/>
      <dgm:spPr/>
      <dgm:t>
        <a:bodyPr/>
        <a:lstStyle/>
        <a:p>
          <a:endParaRPr lang="en-US"/>
        </a:p>
      </dgm:t>
    </dgm:pt>
    <dgm:pt modelId="{3AAE134E-9C3A-F345-9718-DD48F5205787}">
      <dgm:prSet phldrT="[Text]"/>
      <dgm:spPr/>
      <dgm:t>
        <a:bodyPr/>
        <a:lstStyle/>
        <a:p>
          <a:r>
            <a:rPr lang="en-US" dirty="0" smtClean="0"/>
            <a:t>Teacher lack of Confidence</a:t>
          </a:r>
          <a:endParaRPr lang="en-US" dirty="0"/>
        </a:p>
      </dgm:t>
    </dgm:pt>
    <dgm:pt modelId="{EB8D224C-2BF4-D74E-A793-BC8F86B6AF91}" type="parTrans" cxnId="{5E7DC02A-BE6F-874C-BEB8-611B0659078F}">
      <dgm:prSet/>
      <dgm:spPr/>
      <dgm:t>
        <a:bodyPr/>
        <a:lstStyle/>
        <a:p>
          <a:endParaRPr lang="en-US"/>
        </a:p>
      </dgm:t>
    </dgm:pt>
    <dgm:pt modelId="{574A3F91-02D7-A34D-9385-4D058E77636F}" type="sibTrans" cxnId="{5E7DC02A-BE6F-874C-BEB8-611B0659078F}">
      <dgm:prSet/>
      <dgm:spPr/>
      <dgm:t>
        <a:bodyPr/>
        <a:lstStyle/>
        <a:p>
          <a:endParaRPr lang="en-US"/>
        </a:p>
      </dgm:t>
    </dgm:pt>
    <dgm:pt modelId="{43A55F4E-4B67-0749-8982-2D5326281397}">
      <dgm:prSet phldrT="[Text]"/>
      <dgm:spPr/>
      <dgm:t>
        <a:bodyPr/>
        <a:lstStyle/>
        <a:p>
          <a:r>
            <a:rPr lang="en-US" dirty="0" smtClean="0"/>
            <a:t>Positives</a:t>
          </a:r>
          <a:endParaRPr lang="en-US" dirty="0"/>
        </a:p>
      </dgm:t>
    </dgm:pt>
    <dgm:pt modelId="{2D0E3169-BB68-5242-9ABA-75D87E083075}" type="parTrans" cxnId="{BA6877F2-C2DC-6F4D-A538-50AA302856C8}">
      <dgm:prSet/>
      <dgm:spPr/>
      <dgm:t>
        <a:bodyPr/>
        <a:lstStyle/>
        <a:p>
          <a:endParaRPr lang="en-US"/>
        </a:p>
      </dgm:t>
    </dgm:pt>
    <dgm:pt modelId="{2E187DEF-AF5A-8248-B966-CAC13E8EFC40}" type="sibTrans" cxnId="{BA6877F2-C2DC-6F4D-A538-50AA302856C8}">
      <dgm:prSet/>
      <dgm:spPr/>
      <dgm:t>
        <a:bodyPr/>
        <a:lstStyle/>
        <a:p>
          <a:endParaRPr lang="en-US"/>
        </a:p>
      </dgm:t>
    </dgm:pt>
    <dgm:pt modelId="{F1ABBBD5-A583-104A-8787-8AB08F3877F8}">
      <dgm:prSet phldrT="[Text]"/>
      <dgm:spPr/>
      <dgm:t>
        <a:bodyPr/>
        <a:lstStyle/>
        <a:p>
          <a:r>
            <a:rPr lang="en-US" dirty="0" smtClean="0"/>
            <a:t>Scratch is an avenue for developing student creativity</a:t>
          </a:r>
          <a:endParaRPr lang="en-US" dirty="0"/>
        </a:p>
      </dgm:t>
    </dgm:pt>
    <dgm:pt modelId="{E0613F80-8D7C-8F44-87F5-DB4D01D15865}" type="parTrans" cxnId="{DEC6AE08-1351-8F4B-8795-1ADC4753DA74}">
      <dgm:prSet/>
      <dgm:spPr/>
      <dgm:t>
        <a:bodyPr/>
        <a:lstStyle/>
        <a:p>
          <a:endParaRPr lang="en-US"/>
        </a:p>
      </dgm:t>
    </dgm:pt>
    <dgm:pt modelId="{6B74A37E-7601-8040-BEB2-571A0DE12202}" type="sibTrans" cxnId="{DEC6AE08-1351-8F4B-8795-1ADC4753DA74}">
      <dgm:prSet/>
      <dgm:spPr/>
      <dgm:t>
        <a:bodyPr/>
        <a:lstStyle/>
        <a:p>
          <a:endParaRPr lang="en-US"/>
        </a:p>
      </dgm:t>
    </dgm:pt>
    <dgm:pt modelId="{E4EC71E7-FFE6-F244-A59A-46D605E0DF65}">
      <dgm:prSet phldrT="[Text]"/>
      <dgm:spPr/>
      <dgm:t>
        <a:bodyPr/>
        <a:lstStyle/>
        <a:p>
          <a:r>
            <a:rPr lang="en-US" dirty="0" smtClean="0"/>
            <a:t>Learning took place at all levels of student capability</a:t>
          </a:r>
          <a:endParaRPr lang="en-US" dirty="0"/>
        </a:p>
      </dgm:t>
    </dgm:pt>
    <dgm:pt modelId="{F5B62676-C714-1447-AC88-E48227D1082F}" type="parTrans" cxnId="{C841A9F0-7ED9-E446-92E8-C8BA1E7E3AF3}">
      <dgm:prSet/>
      <dgm:spPr/>
      <dgm:t>
        <a:bodyPr/>
        <a:lstStyle/>
        <a:p>
          <a:endParaRPr lang="en-US"/>
        </a:p>
      </dgm:t>
    </dgm:pt>
    <dgm:pt modelId="{B4DE82F4-5F86-4A4B-80A1-8AE56640B228}" type="sibTrans" cxnId="{C841A9F0-7ED9-E446-92E8-C8BA1E7E3AF3}">
      <dgm:prSet/>
      <dgm:spPr/>
      <dgm:t>
        <a:bodyPr/>
        <a:lstStyle/>
        <a:p>
          <a:endParaRPr lang="en-US"/>
        </a:p>
      </dgm:t>
    </dgm:pt>
    <dgm:pt modelId="{F4494DB4-8171-EC45-89D3-66AF9BFE7F18}">
      <dgm:prSet phldrT="[Text]"/>
      <dgm:spPr/>
      <dgm:t>
        <a:bodyPr/>
        <a:lstStyle/>
        <a:p>
          <a:r>
            <a:rPr lang="en-US" dirty="0" smtClean="0"/>
            <a:t>Witnessed student motivation</a:t>
          </a:r>
          <a:endParaRPr lang="en-US" dirty="0"/>
        </a:p>
      </dgm:t>
    </dgm:pt>
    <dgm:pt modelId="{2F0833FD-1BE1-524B-9539-F2F2945C954A}" type="parTrans" cxnId="{B258E994-0816-1741-833A-B344EA315D19}">
      <dgm:prSet/>
      <dgm:spPr/>
      <dgm:t>
        <a:bodyPr/>
        <a:lstStyle/>
        <a:p>
          <a:endParaRPr lang="en-US"/>
        </a:p>
      </dgm:t>
    </dgm:pt>
    <dgm:pt modelId="{547DCC98-6B64-674A-B1A4-FA5A2123EA0C}" type="sibTrans" cxnId="{B258E994-0816-1741-833A-B344EA315D19}">
      <dgm:prSet/>
      <dgm:spPr/>
      <dgm:t>
        <a:bodyPr/>
        <a:lstStyle/>
        <a:p>
          <a:endParaRPr lang="en-US"/>
        </a:p>
      </dgm:t>
    </dgm:pt>
    <dgm:pt modelId="{CDA0DD93-64E2-9B40-8B10-5CEBDBA8E391}" type="pres">
      <dgm:prSet presAssocID="{43E65BD7-61FF-6642-8C76-461CE19A7D5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F3A4A-0F4C-9343-BCFA-8BCB3CC01DCB}" type="pres">
      <dgm:prSet presAssocID="{43E65BD7-61FF-6642-8C76-461CE19A7D52}" presName="dummyMaxCanvas" presStyleCnt="0"/>
      <dgm:spPr/>
    </dgm:pt>
    <dgm:pt modelId="{0CEAA6C1-70C4-1A48-9EDF-DE52A50BDA4C}" type="pres">
      <dgm:prSet presAssocID="{43E65BD7-61FF-6642-8C76-461CE19A7D52}" presName="parentComposite" presStyleCnt="0"/>
      <dgm:spPr/>
    </dgm:pt>
    <dgm:pt modelId="{8D92498E-5DA7-7942-A627-88020DE55873}" type="pres">
      <dgm:prSet presAssocID="{43E65BD7-61FF-6642-8C76-461CE19A7D5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FB9AA31-5FC3-B147-B67B-49924E81A379}" type="pres">
      <dgm:prSet presAssocID="{43E65BD7-61FF-6642-8C76-461CE19A7D5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CA98C4D-CFD0-B04A-91E4-F1811482F041}" type="pres">
      <dgm:prSet presAssocID="{43E65BD7-61FF-6642-8C76-461CE19A7D52}" presName="childrenComposite" presStyleCnt="0"/>
      <dgm:spPr/>
    </dgm:pt>
    <dgm:pt modelId="{005FAFB5-8016-4A4F-93BC-8C1EC0AF8DFA}" type="pres">
      <dgm:prSet presAssocID="{43E65BD7-61FF-6642-8C76-461CE19A7D52}" presName="dummyMaxCanvas_ChildArea" presStyleCnt="0"/>
      <dgm:spPr/>
    </dgm:pt>
    <dgm:pt modelId="{A1A0D329-21AF-094E-991F-54CB88C9E7C7}" type="pres">
      <dgm:prSet presAssocID="{43E65BD7-61FF-6642-8C76-461CE19A7D52}" presName="fulcrum" presStyleLbl="alignAccFollowNode1" presStyleIdx="2" presStyleCnt="4"/>
      <dgm:spPr/>
    </dgm:pt>
    <dgm:pt modelId="{7BBFF9A0-4711-1A4D-BF92-0C6DFF4C3601}" type="pres">
      <dgm:prSet presAssocID="{43E65BD7-61FF-6642-8C76-461CE19A7D52}" presName="balance_23" presStyleLbl="alignAccFollowNode1" presStyleIdx="3" presStyleCnt="4">
        <dgm:presLayoutVars>
          <dgm:bulletEnabled val="1"/>
        </dgm:presLayoutVars>
      </dgm:prSet>
      <dgm:spPr/>
    </dgm:pt>
    <dgm:pt modelId="{96705CFD-3B98-CB4B-9ADE-374A6D33B13F}" type="pres">
      <dgm:prSet presAssocID="{43E65BD7-61FF-6642-8C76-461CE19A7D5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8D98B-5D0B-DC42-BC14-A16AB28ACE38}" type="pres">
      <dgm:prSet presAssocID="{43E65BD7-61FF-6642-8C76-461CE19A7D5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9698D-8516-8F4F-862C-1A117BC22195}" type="pres">
      <dgm:prSet presAssocID="{43E65BD7-61FF-6642-8C76-461CE19A7D52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16860-D04E-964F-9D64-B326F4FDB8E4}" type="pres">
      <dgm:prSet presAssocID="{43E65BD7-61FF-6642-8C76-461CE19A7D5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D4D58-604E-7F4C-A883-6F9D1FA42D89}" type="pres">
      <dgm:prSet presAssocID="{43E65BD7-61FF-6642-8C76-461CE19A7D5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6877F2-C2DC-6F4D-A538-50AA302856C8}" srcId="{43E65BD7-61FF-6642-8C76-461CE19A7D52}" destId="{43A55F4E-4B67-0749-8982-2D5326281397}" srcOrd="1" destOrd="0" parTransId="{2D0E3169-BB68-5242-9ABA-75D87E083075}" sibTransId="{2E187DEF-AF5A-8248-B966-CAC13E8EFC40}"/>
    <dgm:cxn modelId="{DEC6AE08-1351-8F4B-8795-1ADC4753DA74}" srcId="{43A55F4E-4B67-0749-8982-2D5326281397}" destId="{F1ABBBD5-A583-104A-8787-8AB08F3877F8}" srcOrd="0" destOrd="0" parTransId="{E0613F80-8D7C-8F44-87F5-DB4D01D15865}" sibTransId="{6B74A37E-7601-8040-BEB2-571A0DE12202}"/>
    <dgm:cxn modelId="{5E7DC02A-BE6F-874C-BEB8-611B0659078F}" srcId="{DDACB2CB-D0A3-6449-A61E-58D0F9C6F1AF}" destId="{3AAE134E-9C3A-F345-9718-DD48F5205787}" srcOrd="1" destOrd="0" parTransId="{EB8D224C-2BF4-D74E-A793-BC8F86B6AF91}" sibTransId="{574A3F91-02D7-A34D-9385-4D058E77636F}"/>
    <dgm:cxn modelId="{7D98CDCC-5CC9-B247-965B-00B23734C9F1}" srcId="{DDACB2CB-D0A3-6449-A61E-58D0F9C6F1AF}" destId="{02432FE8-6FEB-3C45-942D-F13111E7DFE9}" srcOrd="0" destOrd="0" parTransId="{EDB94A37-626B-ED40-AF31-93E7EF835C6B}" sibTransId="{87E793C0-3B34-D340-9CED-FB25768218B9}"/>
    <dgm:cxn modelId="{CB90D00F-1A83-D149-B0F6-154DD9B86D59}" type="presOf" srcId="{DDACB2CB-D0A3-6449-A61E-58D0F9C6F1AF}" destId="{8D92498E-5DA7-7942-A627-88020DE55873}" srcOrd="0" destOrd="0" presId="urn:microsoft.com/office/officeart/2005/8/layout/balance1"/>
    <dgm:cxn modelId="{B258E994-0816-1741-833A-B344EA315D19}" srcId="{43A55F4E-4B67-0749-8982-2D5326281397}" destId="{F4494DB4-8171-EC45-89D3-66AF9BFE7F18}" srcOrd="2" destOrd="0" parTransId="{2F0833FD-1BE1-524B-9539-F2F2945C954A}" sibTransId="{547DCC98-6B64-674A-B1A4-FA5A2123EA0C}"/>
    <dgm:cxn modelId="{B4CA5B3B-28AB-6142-B0AD-D104D663C281}" type="presOf" srcId="{43E65BD7-61FF-6642-8C76-461CE19A7D52}" destId="{CDA0DD93-64E2-9B40-8B10-5CEBDBA8E391}" srcOrd="0" destOrd="0" presId="urn:microsoft.com/office/officeart/2005/8/layout/balance1"/>
    <dgm:cxn modelId="{C841A9F0-7ED9-E446-92E8-C8BA1E7E3AF3}" srcId="{43A55F4E-4B67-0749-8982-2D5326281397}" destId="{E4EC71E7-FFE6-F244-A59A-46D605E0DF65}" srcOrd="1" destOrd="0" parTransId="{F5B62676-C714-1447-AC88-E48227D1082F}" sibTransId="{B4DE82F4-5F86-4A4B-80A1-8AE56640B228}"/>
    <dgm:cxn modelId="{1755C656-DCED-ED4B-A7C8-36485E1DCE2E}" type="presOf" srcId="{02432FE8-6FEB-3C45-942D-F13111E7DFE9}" destId="{7BA16860-D04E-964F-9D64-B326F4FDB8E4}" srcOrd="0" destOrd="0" presId="urn:microsoft.com/office/officeart/2005/8/layout/balance1"/>
    <dgm:cxn modelId="{24AD7EA6-08F4-B84B-8DFC-4696D69456D9}" type="presOf" srcId="{F4494DB4-8171-EC45-89D3-66AF9BFE7F18}" destId="{6719698D-8516-8F4F-862C-1A117BC22195}" srcOrd="0" destOrd="0" presId="urn:microsoft.com/office/officeart/2005/8/layout/balance1"/>
    <dgm:cxn modelId="{C856681A-F672-B84D-B28E-D2111F40A309}" srcId="{43E65BD7-61FF-6642-8C76-461CE19A7D52}" destId="{DDACB2CB-D0A3-6449-A61E-58D0F9C6F1AF}" srcOrd="0" destOrd="0" parTransId="{CC6D4173-BAEC-3A4B-8E0B-3FEAA7012801}" sibTransId="{43D2B865-7456-0940-B51F-E6FD65029B15}"/>
    <dgm:cxn modelId="{78CC4146-45DA-B444-A24C-D5528A7DCD16}" type="presOf" srcId="{E4EC71E7-FFE6-F244-A59A-46D605E0DF65}" destId="{9228D98B-5D0B-DC42-BC14-A16AB28ACE38}" srcOrd="0" destOrd="0" presId="urn:microsoft.com/office/officeart/2005/8/layout/balance1"/>
    <dgm:cxn modelId="{099CA4CB-295D-D142-A68D-7B1AEB77F9F5}" type="presOf" srcId="{F1ABBBD5-A583-104A-8787-8AB08F3877F8}" destId="{96705CFD-3B98-CB4B-9ADE-374A6D33B13F}" srcOrd="0" destOrd="0" presId="urn:microsoft.com/office/officeart/2005/8/layout/balance1"/>
    <dgm:cxn modelId="{B1A832CB-6621-A944-A3B3-56EE56DB2C99}" type="presOf" srcId="{3AAE134E-9C3A-F345-9718-DD48F5205787}" destId="{4F1D4D58-604E-7F4C-A883-6F9D1FA42D89}" srcOrd="0" destOrd="0" presId="urn:microsoft.com/office/officeart/2005/8/layout/balance1"/>
    <dgm:cxn modelId="{3DB910F8-F3B2-9147-9A6D-77949967AFC4}" type="presOf" srcId="{43A55F4E-4B67-0749-8982-2D5326281397}" destId="{DFB9AA31-5FC3-B147-B67B-49924E81A379}" srcOrd="0" destOrd="0" presId="urn:microsoft.com/office/officeart/2005/8/layout/balance1"/>
    <dgm:cxn modelId="{4470CB8F-863E-0445-BB41-FC39E1ACF0B0}" type="presParOf" srcId="{CDA0DD93-64E2-9B40-8B10-5CEBDBA8E391}" destId="{92AF3A4A-0F4C-9343-BCFA-8BCB3CC01DCB}" srcOrd="0" destOrd="0" presId="urn:microsoft.com/office/officeart/2005/8/layout/balance1"/>
    <dgm:cxn modelId="{9A832A5E-EA26-7D4B-950E-1B6799C8C3D3}" type="presParOf" srcId="{CDA0DD93-64E2-9B40-8B10-5CEBDBA8E391}" destId="{0CEAA6C1-70C4-1A48-9EDF-DE52A50BDA4C}" srcOrd="1" destOrd="0" presId="urn:microsoft.com/office/officeart/2005/8/layout/balance1"/>
    <dgm:cxn modelId="{44C7B9D8-E8D9-204C-B4B8-A8CD030E69DC}" type="presParOf" srcId="{0CEAA6C1-70C4-1A48-9EDF-DE52A50BDA4C}" destId="{8D92498E-5DA7-7942-A627-88020DE55873}" srcOrd="0" destOrd="0" presId="urn:microsoft.com/office/officeart/2005/8/layout/balance1"/>
    <dgm:cxn modelId="{83CD1D56-BCED-B243-8E5B-0BBE3D7B4D05}" type="presParOf" srcId="{0CEAA6C1-70C4-1A48-9EDF-DE52A50BDA4C}" destId="{DFB9AA31-5FC3-B147-B67B-49924E81A379}" srcOrd="1" destOrd="0" presId="urn:microsoft.com/office/officeart/2005/8/layout/balance1"/>
    <dgm:cxn modelId="{8DDBAF35-CE55-D34E-96B8-A43EB0FBF202}" type="presParOf" srcId="{CDA0DD93-64E2-9B40-8B10-5CEBDBA8E391}" destId="{0CA98C4D-CFD0-B04A-91E4-F1811482F041}" srcOrd="2" destOrd="0" presId="urn:microsoft.com/office/officeart/2005/8/layout/balance1"/>
    <dgm:cxn modelId="{2AAFB582-B4B4-4D4E-BEAE-DBCCE84F627D}" type="presParOf" srcId="{0CA98C4D-CFD0-B04A-91E4-F1811482F041}" destId="{005FAFB5-8016-4A4F-93BC-8C1EC0AF8DFA}" srcOrd="0" destOrd="0" presId="urn:microsoft.com/office/officeart/2005/8/layout/balance1"/>
    <dgm:cxn modelId="{31A7A346-50AB-9A4E-9F87-F6C2C760E33A}" type="presParOf" srcId="{0CA98C4D-CFD0-B04A-91E4-F1811482F041}" destId="{A1A0D329-21AF-094E-991F-54CB88C9E7C7}" srcOrd="1" destOrd="0" presId="urn:microsoft.com/office/officeart/2005/8/layout/balance1"/>
    <dgm:cxn modelId="{5B0E63D5-1D38-2C43-BD77-86444E5D60A8}" type="presParOf" srcId="{0CA98C4D-CFD0-B04A-91E4-F1811482F041}" destId="{7BBFF9A0-4711-1A4D-BF92-0C6DFF4C3601}" srcOrd="2" destOrd="0" presId="urn:microsoft.com/office/officeart/2005/8/layout/balance1"/>
    <dgm:cxn modelId="{7412639D-F678-1445-BC50-C2B37F5A9BD7}" type="presParOf" srcId="{0CA98C4D-CFD0-B04A-91E4-F1811482F041}" destId="{96705CFD-3B98-CB4B-9ADE-374A6D33B13F}" srcOrd="3" destOrd="0" presId="urn:microsoft.com/office/officeart/2005/8/layout/balance1"/>
    <dgm:cxn modelId="{C90E551B-F8CD-0748-9CBC-160D67A61680}" type="presParOf" srcId="{0CA98C4D-CFD0-B04A-91E4-F1811482F041}" destId="{9228D98B-5D0B-DC42-BC14-A16AB28ACE38}" srcOrd="4" destOrd="0" presId="urn:microsoft.com/office/officeart/2005/8/layout/balance1"/>
    <dgm:cxn modelId="{9FE93898-64FA-1D4C-994C-11EB10727016}" type="presParOf" srcId="{0CA98C4D-CFD0-B04A-91E4-F1811482F041}" destId="{6719698D-8516-8F4F-862C-1A117BC22195}" srcOrd="5" destOrd="0" presId="urn:microsoft.com/office/officeart/2005/8/layout/balance1"/>
    <dgm:cxn modelId="{6A0063F8-BA95-0846-A2D2-64D10B6A4217}" type="presParOf" srcId="{0CA98C4D-CFD0-B04A-91E4-F1811482F041}" destId="{7BA16860-D04E-964F-9D64-B326F4FDB8E4}" srcOrd="6" destOrd="0" presId="urn:microsoft.com/office/officeart/2005/8/layout/balance1"/>
    <dgm:cxn modelId="{B2180CC1-23EB-C349-84B6-E8FEE4BAB8A5}" type="presParOf" srcId="{0CA98C4D-CFD0-B04A-91E4-F1811482F041}" destId="{4F1D4D58-604E-7F4C-A883-6F9D1FA42D8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DBA4EF-1E81-BE46-B324-9A560AE9D760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1AFF87-99EF-5E4C-B474-85B885551106}">
      <dgm:prSet custT="1"/>
      <dgm:spPr/>
      <dgm:t>
        <a:bodyPr/>
        <a:lstStyle/>
        <a:p>
          <a:pPr rtl="0"/>
          <a:r>
            <a:rPr lang="en-US" sz="1800" b="1" dirty="0" smtClean="0"/>
            <a:t>Focus on student assessment – FCAT and End of Year Exams</a:t>
          </a:r>
          <a:endParaRPr lang="en-US" sz="1800" b="1" dirty="0"/>
        </a:p>
      </dgm:t>
    </dgm:pt>
    <dgm:pt modelId="{D4B8AE74-8709-AF42-8403-CC1462916CD0}" type="parTrans" cxnId="{B723BC64-C2C6-6C40-9C65-237121A203A1}">
      <dgm:prSet/>
      <dgm:spPr/>
      <dgm:t>
        <a:bodyPr/>
        <a:lstStyle/>
        <a:p>
          <a:endParaRPr lang="en-US"/>
        </a:p>
      </dgm:t>
    </dgm:pt>
    <dgm:pt modelId="{16DD9F7E-488F-9745-A467-0E700EF075D7}" type="sibTrans" cxnId="{B723BC64-C2C6-6C40-9C65-237121A203A1}">
      <dgm:prSet/>
      <dgm:spPr/>
      <dgm:t>
        <a:bodyPr/>
        <a:lstStyle/>
        <a:p>
          <a:endParaRPr lang="en-US"/>
        </a:p>
      </dgm:t>
    </dgm:pt>
    <dgm:pt modelId="{A0B71F5A-5021-5742-8890-DEDE1210B825}">
      <dgm:prSet/>
      <dgm:spPr/>
      <dgm:t>
        <a:bodyPr/>
        <a:lstStyle/>
        <a:p>
          <a:pPr rtl="0"/>
          <a:r>
            <a:rPr lang="en-US" b="1" dirty="0" smtClean="0"/>
            <a:t>Focus on teacher assessment – </a:t>
          </a:r>
          <a:r>
            <a:rPr lang="en-US" b="1" dirty="0" err="1" smtClean="0"/>
            <a:t>Marzano</a:t>
          </a:r>
          <a:r>
            <a:rPr lang="en-US" b="1" dirty="0" smtClean="0"/>
            <a:t> </a:t>
          </a:r>
          <a:r>
            <a:rPr lang="en-US" b="1" dirty="0" err="1" smtClean="0"/>
            <a:t>iobservation</a:t>
          </a:r>
          <a:endParaRPr lang="en-US" b="1" dirty="0"/>
        </a:p>
      </dgm:t>
    </dgm:pt>
    <dgm:pt modelId="{E8D33DA6-E3A5-7343-B81A-3C8AE91869C3}" type="parTrans" cxnId="{9E23D298-3E99-4544-9F34-F841746E98AF}">
      <dgm:prSet/>
      <dgm:spPr/>
      <dgm:t>
        <a:bodyPr/>
        <a:lstStyle/>
        <a:p>
          <a:endParaRPr lang="en-US"/>
        </a:p>
      </dgm:t>
    </dgm:pt>
    <dgm:pt modelId="{C4C2C860-E238-0F4B-9F89-0C2841825905}" type="sibTrans" cxnId="{9E23D298-3E99-4544-9F34-F841746E98AF}">
      <dgm:prSet/>
      <dgm:spPr/>
      <dgm:t>
        <a:bodyPr/>
        <a:lstStyle/>
        <a:p>
          <a:endParaRPr lang="en-US"/>
        </a:p>
      </dgm:t>
    </dgm:pt>
    <dgm:pt modelId="{A8B7558F-64F8-E640-9926-0988E153CF8E}">
      <dgm:prSet/>
      <dgm:spPr/>
      <dgm:t>
        <a:bodyPr/>
        <a:lstStyle/>
        <a:p>
          <a:pPr rtl="0"/>
          <a:r>
            <a:rPr lang="en-US" b="1" dirty="0" smtClean="0"/>
            <a:t>Focus on </a:t>
          </a:r>
          <a:r>
            <a:rPr lang="en-US" b="1" dirty="0" err="1" smtClean="0"/>
            <a:t>Kagan</a:t>
          </a:r>
          <a:r>
            <a:rPr lang="en-US" b="1" dirty="0" smtClean="0"/>
            <a:t> Cooperative Learning Strategies </a:t>
          </a:r>
          <a:endParaRPr lang="en-US" b="1" dirty="0"/>
        </a:p>
      </dgm:t>
    </dgm:pt>
    <dgm:pt modelId="{DB0DDBDE-DDB4-4B46-BC8C-40FB3F0DA66C}" type="parTrans" cxnId="{9C026C83-3A16-E04C-AD21-4174E956F810}">
      <dgm:prSet/>
      <dgm:spPr/>
      <dgm:t>
        <a:bodyPr/>
        <a:lstStyle/>
        <a:p>
          <a:endParaRPr lang="en-US"/>
        </a:p>
      </dgm:t>
    </dgm:pt>
    <dgm:pt modelId="{B2DDCEA8-ADBF-0142-8020-20ADCC2AE419}" type="sibTrans" cxnId="{9C026C83-3A16-E04C-AD21-4174E956F810}">
      <dgm:prSet/>
      <dgm:spPr/>
      <dgm:t>
        <a:bodyPr/>
        <a:lstStyle/>
        <a:p>
          <a:endParaRPr lang="en-US"/>
        </a:p>
      </dgm:t>
    </dgm:pt>
    <dgm:pt modelId="{351D2EF3-A818-D04D-ACB1-2B9B33FA2646}" type="pres">
      <dgm:prSet presAssocID="{39DBA4EF-1E81-BE46-B324-9A560AE9D7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F37D8-C943-584E-82CA-1BD676C392EE}" type="pres">
      <dgm:prSet presAssocID="{B21AFF87-99EF-5E4C-B474-85B8855511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61FB-E700-6646-9689-B3C8473178C5}" type="pres">
      <dgm:prSet presAssocID="{16DD9F7E-488F-9745-A467-0E700EF075D7}" presName="sibTrans" presStyleCnt="0"/>
      <dgm:spPr/>
    </dgm:pt>
    <dgm:pt modelId="{11D00601-8A26-B84D-8A6E-7153F95BD5CA}" type="pres">
      <dgm:prSet presAssocID="{A0B71F5A-5021-5742-8890-DEDE1210B8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75333-F6C3-8A47-8715-C24B54386968}" type="pres">
      <dgm:prSet presAssocID="{C4C2C860-E238-0F4B-9F89-0C2841825905}" presName="sibTrans" presStyleCnt="0"/>
      <dgm:spPr/>
    </dgm:pt>
    <dgm:pt modelId="{F91D0EDB-6019-B942-A121-15292A189336}" type="pres">
      <dgm:prSet presAssocID="{A8B7558F-64F8-E640-9926-0988E153C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C4B32-A8B9-1040-ABD0-44D60BDBF13A}" type="presOf" srcId="{39DBA4EF-1E81-BE46-B324-9A560AE9D760}" destId="{351D2EF3-A818-D04D-ACB1-2B9B33FA2646}" srcOrd="0" destOrd="0" presId="urn:microsoft.com/office/officeart/2005/8/layout/hList6"/>
    <dgm:cxn modelId="{4DBF33BE-7D88-1B44-AED8-E56C9EAD908A}" type="presOf" srcId="{A8B7558F-64F8-E640-9926-0988E153CF8E}" destId="{F91D0EDB-6019-B942-A121-15292A189336}" srcOrd="0" destOrd="0" presId="urn:microsoft.com/office/officeart/2005/8/layout/hList6"/>
    <dgm:cxn modelId="{9E23D298-3E99-4544-9F34-F841746E98AF}" srcId="{39DBA4EF-1E81-BE46-B324-9A560AE9D760}" destId="{A0B71F5A-5021-5742-8890-DEDE1210B825}" srcOrd="1" destOrd="0" parTransId="{E8D33DA6-E3A5-7343-B81A-3C8AE91869C3}" sibTransId="{C4C2C860-E238-0F4B-9F89-0C2841825905}"/>
    <dgm:cxn modelId="{B723BC64-C2C6-6C40-9C65-237121A203A1}" srcId="{39DBA4EF-1E81-BE46-B324-9A560AE9D760}" destId="{B21AFF87-99EF-5E4C-B474-85B885551106}" srcOrd="0" destOrd="0" parTransId="{D4B8AE74-8709-AF42-8403-CC1462916CD0}" sibTransId="{16DD9F7E-488F-9745-A467-0E700EF075D7}"/>
    <dgm:cxn modelId="{9C026C83-3A16-E04C-AD21-4174E956F810}" srcId="{39DBA4EF-1E81-BE46-B324-9A560AE9D760}" destId="{A8B7558F-64F8-E640-9926-0988E153CF8E}" srcOrd="2" destOrd="0" parTransId="{DB0DDBDE-DDB4-4B46-BC8C-40FB3F0DA66C}" sibTransId="{B2DDCEA8-ADBF-0142-8020-20ADCC2AE419}"/>
    <dgm:cxn modelId="{BC44955C-B81B-0A45-B061-5840FFFC479E}" type="presOf" srcId="{A0B71F5A-5021-5742-8890-DEDE1210B825}" destId="{11D00601-8A26-B84D-8A6E-7153F95BD5CA}" srcOrd="0" destOrd="0" presId="urn:microsoft.com/office/officeart/2005/8/layout/hList6"/>
    <dgm:cxn modelId="{1A47896C-1229-994E-9081-21E31C27A512}" type="presOf" srcId="{B21AFF87-99EF-5E4C-B474-85B885551106}" destId="{A10F37D8-C943-584E-82CA-1BD676C392EE}" srcOrd="0" destOrd="0" presId="urn:microsoft.com/office/officeart/2005/8/layout/hList6"/>
    <dgm:cxn modelId="{68F1E02C-F922-294A-A388-CED26CF62BC7}" type="presParOf" srcId="{351D2EF3-A818-D04D-ACB1-2B9B33FA2646}" destId="{A10F37D8-C943-584E-82CA-1BD676C392EE}" srcOrd="0" destOrd="0" presId="urn:microsoft.com/office/officeart/2005/8/layout/hList6"/>
    <dgm:cxn modelId="{D1628BB0-06B2-964B-9CE5-DFDEA068E2B8}" type="presParOf" srcId="{351D2EF3-A818-D04D-ACB1-2B9B33FA2646}" destId="{0C5361FB-E700-6646-9689-B3C8473178C5}" srcOrd="1" destOrd="0" presId="urn:microsoft.com/office/officeart/2005/8/layout/hList6"/>
    <dgm:cxn modelId="{46E10875-7FD9-A94D-BB38-0FE54D28B349}" type="presParOf" srcId="{351D2EF3-A818-D04D-ACB1-2B9B33FA2646}" destId="{11D00601-8A26-B84D-8A6E-7153F95BD5CA}" srcOrd="2" destOrd="0" presId="urn:microsoft.com/office/officeart/2005/8/layout/hList6"/>
    <dgm:cxn modelId="{CD479980-8AA0-4147-A170-1610CC5A3005}" type="presParOf" srcId="{351D2EF3-A818-D04D-ACB1-2B9B33FA2646}" destId="{66375333-F6C3-8A47-8715-C24B54386968}" srcOrd="3" destOrd="0" presId="urn:microsoft.com/office/officeart/2005/8/layout/hList6"/>
    <dgm:cxn modelId="{35F64F69-478E-694E-8C96-E1400BAD1889}" type="presParOf" srcId="{351D2EF3-A818-D04D-ACB1-2B9B33FA2646}" destId="{F91D0EDB-6019-B942-A121-15292A1893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94A23-1488-4140-A4E1-BFE55FA2D95B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FBA57-EE85-2D44-8019-3C3592A3ED08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ED4200"/>
              </a:solidFill>
            </a:rPr>
            <a:t>Missing</a:t>
          </a:r>
        </a:p>
      </dgm:t>
    </dgm:pt>
    <dgm:pt modelId="{17A36518-5F04-2E42-BC47-BC1D1DB43D2D}" type="parTrans" cxnId="{B1BDF8E4-C8CF-1842-A827-914435C5196C}">
      <dgm:prSet/>
      <dgm:spPr/>
      <dgm:t>
        <a:bodyPr/>
        <a:lstStyle/>
        <a:p>
          <a:endParaRPr lang="en-US"/>
        </a:p>
      </dgm:t>
    </dgm:pt>
    <dgm:pt modelId="{F878019B-5FB8-754A-9BF0-1BC5487299EC}" type="sibTrans" cxnId="{B1BDF8E4-C8CF-1842-A827-914435C5196C}">
      <dgm:prSet/>
      <dgm:spPr/>
      <dgm:t>
        <a:bodyPr/>
        <a:lstStyle/>
        <a:p>
          <a:endParaRPr lang="en-US"/>
        </a:p>
      </dgm:t>
    </dgm:pt>
    <dgm:pt modelId="{501FDC6D-7080-5942-A660-62C1D94FB7C4}">
      <dgm:prSet phldrT="[Text]"/>
      <dgm:spPr/>
      <dgm:t>
        <a:bodyPr/>
        <a:lstStyle/>
        <a:p>
          <a:r>
            <a:rPr lang="en-US" sz="1700" dirty="0" smtClean="0"/>
            <a:t>Access to computers</a:t>
          </a:r>
          <a:endParaRPr lang="en-US" sz="1700" dirty="0"/>
        </a:p>
      </dgm:t>
    </dgm:pt>
    <dgm:pt modelId="{E3B4B2AF-A5D0-A94A-8E89-01067728C147}" type="parTrans" cxnId="{61D249B3-8CA9-2642-91A7-7C6CEF18F3A4}">
      <dgm:prSet/>
      <dgm:spPr/>
      <dgm:t>
        <a:bodyPr/>
        <a:lstStyle/>
        <a:p>
          <a:endParaRPr lang="en-US"/>
        </a:p>
      </dgm:t>
    </dgm:pt>
    <dgm:pt modelId="{4B7DF472-F240-F444-AD69-34735A3CD377}" type="sibTrans" cxnId="{61D249B3-8CA9-2642-91A7-7C6CEF18F3A4}">
      <dgm:prSet/>
      <dgm:spPr/>
      <dgm:t>
        <a:bodyPr/>
        <a:lstStyle/>
        <a:p>
          <a:endParaRPr lang="en-US"/>
        </a:p>
      </dgm:t>
    </dgm:pt>
    <dgm:pt modelId="{8BCE5B72-FF45-4740-9076-45B4BC34AFB4}">
      <dgm:prSet phldrT="[Text]"/>
      <dgm:spPr/>
      <dgm:t>
        <a:bodyPr/>
        <a:lstStyle/>
        <a:p>
          <a:r>
            <a:rPr lang="en-US" sz="1700" dirty="0" smtClean="0"/>
            <a:t>Conflict with testing</a:t>
          </a:r>
          <a:endParaRPr lang="en-US" sz="1700" dirty="0"/>
        </a:p>
      </dgm:t>
    </dgm:pt>
    <dgm:pt modelId="{E0D3A2CD-33EC-8140-9336-7CE4467B9171}" type="parTrans" cxnId="{C1208A78-291D-8448-9F94-9FAC668405A1}">
      <dgm:prSet/>
      <dgm:spPr/>
      <dgm:t>
        <a:bodyPr/>
        <a:lstStyle/>
        <a:p>
          <a:endParaRPr lang="en-US"/>
        </a:p>
      </dgm:t>
    </dgm:pt>
    <dgm:pt modelId="{C4E4C2C3-12FE-0449-B4D6-E4E28662DAAB}" type="sibTrans" cxnId="{C1208A78-291D-8448-9F94-9FAC668405A1}">
      <dgm:prSet/>
      <dgm:spPr/>
      <dgm:t>
        <a:bodyPr/>
        <a:lstStyle/>
        <a:p>
          <a:endParaRPr lang="en-US"/>
        </a:p>
      </dgm:t>
    </dgm:pt>
    <dgm:pt modelId="{E605E882-7838-A344-8A89-071CC397C69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ED4200"/>
              </a:solidFill>
            </a:rPr>
            <a:t>Missing</a:t>
          </a:r>
        </a:p>
      </dgm:t>
    </dgm:pt>
    <dgm:pt modelId="{5F8269CD-E7C9-FB41-9BE2-44C7F5C695B4}" type="parTrans" cxnId="{21590C90-0FCA-0248-9E3F-2900E6810845}">
      <dgm:prSet/>
      <dgm:spPr/>
      <dgm:t>
        <a:bodyPr/>
        <a:lstStyle/>
        <a:p>
          <a:endParaRPr lang="en-US"/>
        </a:p>
      </dgm:t>
    </dgm:pt>
    <dgm:pt modelId="{15D130DA-FA8C-7047-9FEF-0129FBDCEA0C}" type="sibTrans" cxnId="{21590C90-0FCA-0248-9E3F-2900E6810845}">
      <dgm:prSet/>
      <dgm:spPr/>
      <dgm:t>
        <a:bodyPr/>
        <a:lstStyle/>
        <a:p>
          <a:endParaRPr lang="en-US"/>
        </a:p>
      </dgm:t>
    </dgm:pt>
    <dgm:pt modelId="{3A010833-BB56-4A4A-9C4E-5217BE1EBF75}">
      <dgm:prSet phldrT="[Text]"/>
      <dgm:spPr/>
      <dgm:t>
        <a:bodyPr/>
        <a:lstStyle/>
        <a:p>
          <a:r>
            <a:rPr lang="en-US" sz="1700" dirty="0" smtClean="0"/>
            <a:t>Technology training</a:t>
          </a:r>
          <a:endParaRPr lang="en-US" sz="1700" dirty="0"/>
        </a:p>
      </dgm:t>
    </dgm:pt>
    <dgm:pt modelId="{E1E917D2-D3ED-E346-8822-F7AEBEED66D7}" type="parTrans" cxnId="{0C00F0BA-6539-A844-899A-5ABBD58925A6}">
      <dgm:prSet/>
      <dgm:spPr/>
      <dgm:t>
        <a:bodyPr/>
        <a:lstStyle/>
        <a:p>
          <a:endParaRPr lang="en-US"/>
        </a:p>
      </dgm:t>
    </dgm:pt>
    <dgm:pt modelId="{39C07615-50C5-D146-BE13-F95458468697}" type="sibTrans" cxnId="{0C00F0BA-6539-A844-899A-5ABBD58925A6}">
      <dgm:prSet/>
      <dgm:spPr/>
      <dgm:t>
        <a:bodyPr/>
        <a:lstStyle/>
        <a:p>
          <a:endParaRPr lang="en-US"/>
        </a:p>
      </dgm:t>
    </dgm:pt>
    <dgm:pt modelId="{E2A93D98-12A4-5D4B-9254-DDA4D7A9BF88}">
      <dgm:prSet phldrT="[Text]"/>
      <dgm:spPr/>
      <dgm:t>
        <a:bodyPr/>
        <a:lstStyle/>
        <a:p>
          <a:r>
            <a:rPr lang="en-US" sz="1700" dirty="0" smtClean="0"/>
            <a:t>Quest Atlantis, World of WarCraft replaced with NOTHING</a:t>
          </a:r>
          <a:endParaRPr lang="en-US" sz="1700" dirty="0"/>
        </a:p>
      </dgm:t>
    </dgm:pt>
    <dgm:pt modelId="{A0CBF6D0-6CF3-A847-B5F9-CF8DEF68F52A}" type="parTrans" cxnId="{2F586D94-6CAD-0446-A2D4-F854C328A3E0}">
      <dgm:prSet/>
      <dgm:spPr/>
      <dgm:t>
        <a:bodyPr/>
        <a:lstStyle/>
        <a:p>
          <a:endParaRPr lang="en-US"/>
        </a:p>
      </dgm:t>
    </dgm:pt>
    <dgm:pt modelId="{DE8F87B8-21D2-3744-A3D0-A27F88972F4C}" type="sibTrans" cxnId="{2F586D94-6CAD-0446-A2D4-F854C328A3E0}">
      <dgm:prSet/>
      <dgm:spPr/>
      <dgm:t>
        <a:bodyPr/>
        <a:lstStyle/>
        <a:p>
          <a:endParaRPr lang="en-US"/>
        </a:p>
      </dgm:t>
    </dgm:pt>
    <dgm:pt modelId="{7CD2BDA2-8372-2C46-BF42-FFBBDE81DC48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ED4200"/>
              </a:solidFill>
            </a:rPr>
            <a:t>Missing</a:t>
          </a:r>
          <a:endParaRPr lang="en-US" sz="2400" b="1" dirty="0">
            <a:solidFill>
              <a:srgbClr val="ED4200"/>
            </a:solidFill>
          </a:endParaRPr>
        </a:p>
      </dgm:t>
    </dgm:pt>
    <dgm:pt modelId="{7879F0F8-0543-664E-8984-BFC814718CC4}" type="parTrans" cxnId="{0CEFD3FB-3BE3-D440-B3EE-198286186407}">
      <dgm:prSet/>
      <dgm:spPr/>
      <dgm:t>
        <a:bodyPr/>
        <a:lstStyle/>
        <a:p>
          <a:endParaRPr lang="en-US"/>
        </a:p>
      </dgm:t>
    </dgm:pt>
    <dgm:pt modelId="{66342B16-98D4-7C48-9A75-0FFD402AE567}" type="sibTrans" cxnId="{0CEFD3FB-3BE3-D440-B3EE-198286186407}">
      <dgm:prSet/>
      <dgm:spPr/>
      <dgm:t>
        <a:bodyPr/>
        <a:lstStyle/>
        <a:p>
          <a:endParaRPr lang="en-US"/>
        </a:p>
      </dgm:t>
    </dgm:pt>
    <dgm:pt modelId="{BB8AA880-96E7-AB4A-9642-C6436C3FEDE0}">
      <dgm:prSet phldrT="[Text]"/>
      <dgm:spPr/>
      <dgm:t>
        <a:bodyPr/>
        <a:lstStyle/>
        <a:p>
          <a:r>
            <a:rPr lang="en-US" sz="1700" dirty="0" smtClean="0"/>
            <a:t>Administrative Support</a:t>
          </a:r>
          <a:endParaRPr lang="en-US" sz="1700" dirty="0"/>
        </a:p>
      </dgm:t>
    </dgm:pt>
    <dgm:pt modelId="{4144B4F8-69D2-3546-A6F1-38B0BD16DC37}" type="parTrans" cxnId="{D3F3A79A-BB92-E141-8C23-15B18A43CFD0}">
      <dgm:prSet/>
      <dgm:spPr/>
      <dgm:t>
        <a:bodyPr/>
        <a:lstStyle/>
        <a:p>
          <a:endParaRPr lang="en-US"/>
        </a:p>
      </dgm:t>
    </dgm:pt>
    <dgm:pt modelId="{7C956E91-7A5D-F541-AA68-62819CA4AC72}" type="sibTrans" cxnId="{D3F3A79A-BB92-E141-8C23-15B18A43CFD0}">
      <dgm:prSet/>
      <dgm:spPr/>
      <dgm:t>
        <a:bodyPr/>
        <a:lstStyle/>
        <a:p>
          <a:endParaRPr lang="en-US"/>
        </a:p>
      </dgm:t>
    </dgm:pt>
    <dgm:pt modelId="{E6E5022D-37AF-A44C-BEE5-320D8B1DD391}">
      <dgm:prSet phldrT="[Text]"/>
      <dgm:spPr/>
      <dgm:t>
        <a:bodyPr/>
        <a:lstStyle/>
        <a:p>
          <a:r>
            <a:rPr lang="en-US" sz="1700" dirty="0" smtClean="0"/>
            <a:t>All teachers teach same content same way, same day</a:t>
          </a:r>
          <a:endParaRPr lang="en-US" sz="1700" dirty="0"/>
        </a:p>
      </dgm:t>
    </dgm:pt>
    <dgm:pt modelId="{27B7A252-690D-D548-A8C1-13B6E563D866}" type="parTrans" cxnId="{E0D5E14E-867F-FE45-9ED1-125043A5D348}">
      <dgm:prSet/>
      <dgm:spPr/>
      <dgm:t>
        <a:bodyPr/>
        <a:lstStyle/>
        <a:p>
          <a:endParaRPr lang="en-US"/>
        </a:p>
      </dgm:t>
    </dgm:pt>
    <dgm:pt modelId="{22E8C843-DED0-2042-88CF-C90AF87FDA8D}" type="sibTrans" cxnId="{E0D5E14E-867F-FE45-9ED1-125043A5D348}">
      <dgm:prSet/>
      <dgm:spPr/>
      <dgm:t>
        <a:bodyPr/>
        <a:lstStyle/>
        <a:p>
          <a:endParaRPr lang="en-US"/>
        </a:p>
      </dgm:t>
    </dgm:pt>
    <dgm:pt modelId="{BC0E0A21-10CF-1E4E-A995-7E0561D0CEBF}">
      <dgm:prSet phldrT="[Text]"/>
      <dgm:spPr/>
      <dgm:t>
        <a:bodyPr/>
        <a:lstStyle/>
        <a:p>
          <a:r>
            <a:rPr lang="en-US" sz="1700" dirty="0" smtClean="0"/>
            <a:t>Remove the variables in iObservation tool</a:t>
          </a:r>
          <a:endParaRPr lang="en-US" sz="1700" dirty="0"/>
        </a:p>
      </dgm:t>
    </dgm:pt>
    <dgm:pt modelId="{5D962769-5688-524D-B134-651BE31C57A1}" type="parTrans" cxnId="{4BF8AAA2-BB6E-0445-A41C-384303D5A563}">
      <dgm:prSet/>
      <dgm:spPr/>
      <dgm:t>
        <a:bodyPr/>
        <a:lstStyle/>
        <a:p>
          <a:endParaRPr lang="en-US"/>
        </a:p>
      </dgm:t>
    </dgm:pt>
    <dgm:pt modelId="{F0792663-C36B-484C-A844-31C259504A77}" type="sibTrans" cxnId="{4BF8AAA2-BB6E-0445-A41C-384303D5A563}">
      <dgm:prSet/>
      <dgm:spPr/>
      <dgm:t>
        <a:bodyPr/>
        <a:lstStyle/>
        <a:p>
          <a:endParaRPr lang="en-US"/>
        </a:p>
      </dgm:t>
    </dgm:pt>
    <dgm:pt modelId="{90A25024-704A-0641-96EB-5AB389FDAFE7}">
      <dgm:prSet phldrT="[Text]"/>
      <dgm:spPr/>
      <dgm:t>
        <a:bodyPr/>
        <a:lstStyle/>
        <a:p>
          <a:r>
            <a:rPr lang="en-US" sz="1700" dirty="0" smtClean="0"/>
            <a:t>DA testing precedes FCAT</a:t>
          </a:r>
          <a:endParaRPr lang="en-US" sz="1700" dirty="0"/>
        </a:p>
      </dgm:t>
    </dgm:pt>
    <dgm:pt modelId="{F807CC0B-96AB-9B46-A8B0-C7657823B2A3}" type="parTrans" cxnId="{022E53CF-9E4B-8148-AFE1-2C77C8D2D3C5}">
      <dgm:prSet/>
      <dgm:spPr/>
      <dgm:t>
        <a:bodyPr/>
        <a:lstStyle/>
        <a:p>
          <a:endParaRPr lang="en-US"/>
        </a:p>
      </dgm:t>
    </dgm:pt>
    <dgm:pt modelId="{E0F915FF-3A2C-504E-87E5-AE25CAE0A795}" type="sibTrans" cxnId="{022E53CF-9E4B-8148-AFE1-2C77C8D2D3C5}">
      <dgm:prSet/>
      <dgm:spPr/>
      <dgm:t>
        <a:bodyPr/>
        <a:lstStyle/>
        <a:p>
          <a:endParaRPr lang="en-US"/>
        </a:p>
      </dgm:t>
    </dgm:pt>
    <dgm:pt modelId="{D1B72457-A05F-344B-B6A9-6FA2BC0D0767}" type="pres">
      <dgm:prSet presAssocID="{55494A23-1488-4140-A4E1-BFE55FA2D9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F9B911-6494-B343-8AE2-AE275096732A}" type="pres">
      <dgm:prSet presAssocID="{5AFFBA57-EE85-2D44-8019-3C3592A3ED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25CE8-CF40-F34F-9A9B-49565F8D9929}" type="pres">
      <dgm:prSet presAssocID="{F878019B-5FB8-754A-9BF0-1BC5487299EC}" presName="sibTrans" presStyleCnt="0"/>
      <dgm:spPr/>
    </dgm:pt>
    <dgm:pt modelId="{885E70A1-F740-3F4A-9F34-D000E7ECE465}" type="pres">
      <dgm:prSet presAssocID="{E605E882-7838-A344-8A89-071CC397C6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0365B-319C-2F47-81C4-0C5DAB182A4C}" type="pres">
      <dgm:prSet presAssocID="{15D130DA-FA8C-7047-9FEF-0129FBDCEA0C}" presName="sibTrans" presStyleCnt="0"/>
      <dgm:spPr/>
    </dgm:pt>
    <dgm:pt modelId="{57E1F210-4C51-9747-8CC0-33627055F0DB}" type="pres">
      <dgm:prSet presAssocID="{7CD2BDA2-8372-2C46-BF42-FFBBDE81DC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0D1F2-8186-CE4C-92DB-FBC41C677610}" type="presOf" srcId="{90A25024-704A-0641-96EB-5AB389FDAFE7}" destId="{05F9B911-6494-B343-8AE2-AE275096732A}" srcOrd="0" destOrd="3" presId="urn:microsoft.com/office/officeart/2005/8/layout/hList6"/>
    <dgm:cxn modelId="{B1BDF8E4-C8CF-1842-A827-914435C5196C}" srcId="{55494A23-1488-4140-A4E1-BFE55FA2D95B}" destId="{5AFFBA57-EE85-2D44-8019-3C3592A3ED08}" srcOrd="0" destOrd="0" parTransId="{17A36518-5F04-2E42-BC47-BC1D1DB43D2D}" sibTransId="{F878019B-5FB8-754A-9BF0-1BC5487299EC}"/>
    <dgm:cxn modelId="{4AA8A3C1-2301-2647-8248-03B4F9C5D82C}" type="presOf" srcId="{8BCE5B72-FF45-4740-9076-45B4BC34AFB4}" destId="{05F9B911-6494-B343-8AE2-AE275096732A}" srcOrd="0" destOrd="2" presId="urn:microsoft.com/office/officeart/2005/8/layout/hList6"/>
    <dgm:cxn modelId="{F2DB55C5-A957-EA40-8DC9-0199F9EE7B93}" type="presOf" srcId="{5AFFBA57-EE85-2D44-8019-3C3592A3ED08}" destId="{05F9B911-6494-B343-8AE2-AE275096732A}" srcOrd="0" destOrd="0" presId="urn:microsoft.com/office/officeart/2005/8/layout/hList6"/>
    <dgm:cxn modelId="{2F586D94-6CAD-0446-A2D4-F854C328A3E0}" srcId="{E605E882-7838-A344-8A89-071CC397C693}" destId="{E2A93D98-12A4-5D4B-9254-DDA4D7A9BF88}" srcOrd="1" destOrd="0" parTransId="{A0CBF6D0-6CF3-A847-B5F9-CF8DEF68F52A}" sibTransId="{DE8F87B8-21D2-3744-A3D0-A27F88972F4C}"/>
    <dgm:cxn modelId="{0CEFD3FB-3BE3-D440-B3EE-198286186407}" srcId="{55494A23-1488-4140-A4E1-BFE55FA2D95B}" destId="{7CD2BDA2-8372-2C46-BF42-FFBBDE81DC48}" srcOrd="2" destOrd="0" parTransId="{7879F0F8-0543-664E-8984-BFC814718CC4}" sibTransId="{66342B16-98D4-7C48-9A75-0FFD402AE567}"/>
    <dgm:cxn modelId="{61D249B3-8CA9-2642-91A7-7C6CEF18F3A4}" srcId="{5AFFBA57-EE85-2D44-8019-3C3592A3ED08}" destId="{501FDC6D-7080-5942-A660-62C1D94FB7C4}" srcOrd="0" destOrd="0" parTransId="{E3B4B2AF-A5D0-A94A-8E89-01067728C147}" sibTransId="{4B7DF472-F240-F444-AD69-34735A3CD377}"/>
    <dgm:cxn modelId="{8B0C38A7-9254-5849-8081-1C5D6C7933AF}" type="presOf" srcId="{BB8AA880-96E7-AB4A-9642-C6436C3FEDE0}" destId="{57E1F210-4C51-9747-8CC0-33627055F0DB}" srcOrd="0" destOrd="1" presId="urn:microsoft.com/office/officeart/2005/8/layout/hList6"/>
    <dgm:cxn modelId="{022E53CF-9E4B-8148-AFE1-2C77C8D2D3C5}" srcId="{8BCE5B72-FF45-4740-9076-45B4BC34AFB4}" destId="{90A25024-704A-0641-96EB-5AB389FDAFE7}" srcOrd="0" destOrd="0" parTransId="{F807CC0B-96AB-9B46-A8B0-C7657823B2A3}" sibTransId="{E0F915FF-3A2C-504E-87E5-AE25CAE0A795}"/>
    <dgm:cxn modelId="{20897625-2709-A347-8AF6-DD9627A9BBC5}" type="presOf" srcId="{E6E5022D-37AF-A44C-BEE5-320D8B1DD391}" destId="{57E1F210-4C51-9747-8CC0-33627055F0DB}" srcOrd="0" destOrd="2" presId="urn:microsoft.com/office/officeart/2005/8/layout/hList6"/>
    <dgm:cxn modelId="{21590C90-0FCA-0248-9E3F-2900E6810845}" srcId="{55494A23-1488-4140-A4E1-BFE55FA2D95B}" destId="{E605E882-7838-A344-8A89-071CC397C693}" srcOrd="1" destOrd="0" parTransId="{5F8269CD-E7C9-FB41-9BE2-44C7F5C695B4}" sibTransId="{15D130DA-FA8C-7047-9FEF-0129FBDCEA0C}"/>
    <dgm:cxn modelId="{2B1495B8-DB81-EE49-AB79-36C2DF8139D7}" type="presOf" srcId="{501FDC6D-7080-5942-A660-62C1D94FB7C4}" destId="{05F9B911-6494-B343-8AE2-AE275096732A}" srcOrd="0" destOrd="1" presId="urn:microsoft.com/office/officeart/2005/8/layout/hList6"/>
    <dgm:cxn modelId="{4D0EAF68-A644-3B49-8A8C-E2A562D798FC}" type="presOf" srcId="{E605E882-7838-A344-8A89-071CC397C693}" destId="{885E70A1-F740-3F4A-9F34-D000E7ECE465}" srcOrd="0" destOrd="0" presId="urn:microsoft.com/office/officeart/2005/8/layout/hList6"/>
    <dgm:cxn modelId="{877A097C-C0BE-AF4B-B492-5E2253324BE5}" type="presOf" srcId="{3A010833-BB56-4A4A-9C4E-5217BE1EBF75}" destId="{885E70A1-F740-3F4A-9F34-D000E7ECE465}" srcOrd="0" destOrd="1" presId="urn:microsoft.com/office/officeart/2005/8/layout/hList6"/>
    <dgm:cxn modelId="{D3F3A79A-BB92-E141-8C23-15B18A43CFD0}" srcId="{7CD2BDA2-8372-2C46-BF42-FFBBDE81DC48}" destId="{BB8AA880-96E7-AB4A-9642-C6436C3FEDE0}" srcOrd="0" destOrd="0" parTransId="{4144B4F8-69D2-3546-A6F1-38B0BD16DC37}" sibTransId="{7C956E91-7A5D-F541-AA68-62819CA4AC72}"/>
    <dgm:cxn modelId="{4BF8AAA2-BB6E-0445-A41C-384303D5A563}" srcId="{E6E5022D-37AF-A44C-BEE5-320D8B1DD391}" destId="{BC0E0A21-10CF-1E4E-A995-7E0561D0CEBF}" srcOrd="0" destOrd="0" parTransId="{5D962769-5688-524D-B134-651BE31C57A1}" sibTransId="{F0792663-C36B-484C-A844-31C259504A77}"/>
    <dgm:cxn modelId="{C4E75A99-8318-0C46-8541-F528DF4A088D}" type="presOf" srcId="{7CD2BDA2-8372-2C46-BF42-FFBBDE81DC48}" destId="{57E1F210-4C51-9747-8CC0-33627055F0DB}" srcOrd="0" destOrd="0" presId="urn:microsoft.com/office/officeart/2005/8/layout/hList6"/>
    <dgm:cxn modelId="{24DB997F-8A25-9043-B765-8972827B8705}" type="presOf" srcId="{BC0E0A21-10CF-1E4E-A995-7E0561D0CEBF}" destId="{57E1F210-4C51-9747-8CC0-33627055F0DB}" srcOrd="0" destOrd="3" presId="urn:microsoft.com/office/officeart/2005/8/layout/hList6"/>
    <dgm:cxn modelId="{E0D5E14E-867F-FE45-9ED1-125043A5D348}" srcId="{7CD2BDA2-8372-2C46-BF42-FFBBDE81DC48}" destId="{E6E5022D-37AF-A44C-BEE5-320D8B1DD391}" srcOrd="1" destOrd="0" parTransId="{27B7A252-690D-D548-A8C1-13B6E563D866}" sibTransId="{22E8C843-DED0-2042-88CF-C90AF87FDA8D}"/>
    <dgm:cxn modelId="{0C00F0BA-6539-A844-899A-5ABBD58925A6}" srcId="{E605E882-7838-A344-8A89-071CC397C693}" destId="{3A010833-BB56-4A4A-9C4E-5217BE1EBF75}" srcOrd="0" destOrd="0" parTransId="{E1E917D2-D3ED-E346-8822-F7AEBEED66D7}" sibTransId="{39C07615-50C5-D146-BE13-F95458468697}"/>
    <dgm:cxn modelId="{5EDDC089-8AA3-B046-856B-81EC4ABB416A}" type="presOf" srcId="{55494A23-1488-4140-A4E1-BFE55FA2D95B}" destId="{D1B72457-A05F-344B-B6A9-6FA2BC0D0767}" srcOrd="0" destOrd="0" presId="urn:microsoft.com/office/officeart/2005/8/layout/hList6"/>
    <dgm:cxn modelId="{C1208A78-291D-8448-9F94-9FAC668405A1}" srcId="{501FDC6D-7080-5942-A660-62C1D94FB7C4}" destId="{8BCE5B72-FF45-4740-9076-45B4BC34AFB4}" srcOrd="0" destOrd="0" parTransId="{E0D3A2CD-33EC-8140-9336-7CE4467B9171}" sibTransId="{C4E4C2C3-12FE-0449-B4D6-E4E28662DAAB}"/>
    <dgm:cxn modelId="{29994EED-B4E3-A24E-8CDD-CB344DCFFDEA}" type="presOf" srcId="{E2A93D98-12A4-5D4B-9254-DDA4D7A9BF88}" destId="{885E70A1-F740-3F4A-9F34-D000E7ECE465}" srcOrd="0" destOrd="2" presId="urn:microsoft.com/office/officeart/2005/8/layout/hList6"/>
    <dgm:cxn modelId="{BD852A5A-6B09-D848-9FEF-2AE569BDD0FC}" type="presParOf" srcId="{D1B72457-A05F-344B-B6A9-6FA2BC0D0767}" destId="{05F9B911-6494-B343-8AE2-AE275096732A}" srcOrd="0" destOrd="0" presId="urn:microsoft.com/office/officeart/2005/8/layout/hList6"/>
    <dgm:cxn modelId="{9B068CFA-5879-9F43-9BA5-B2766A73DDDD}" type="presParOf" srcId="{D1B72457-A05F-344B-B6A9-6FA2BC0D0767}" destId="{5AB25CE8-CF40-F34F-9A9B-49565F8D9929}" srcOrd="1" destOrd="0" presId="urn:microsoft.com/office/officeart/2005/8/layout/hList6"/>
    <dgm:cxn modelId="{FB0A1AF9-AC61-E64C-89B0-AC7FB5B8594B}" type="presParOf" srcId="{D1B72457-A05F-344B-B6A9-6FA2BC0D0767}" destId="{885E70A1-F740-3F4A-9F34-D000E7ECE465}" srcOrd="2" destOrd="0" presId="urn:microsoft.com/office/officeart/2005/8/layout/hList6"/>
    <dgm:cxn modelId="{CC802D72-41DD-434F-83E5-0A08DB8A4A8A}" type="presParOf" srcId="{D1B72457-A05F-344B-B6A9-6FA2BC0D0767}" destId="{D9D0365B-319C-2F47-81C4-0C5DAB182A4C}" srcOrd="3" destOrd="0" presId="urn:microsoft.com/office/officeart/2005/8/layout/hList6"/>
    <dgm:cxn modelId="{CD76A03D-B0DE-D545-974C-83F4AB341A55}" type="presParOf" srcId="{D1B72457-A05F-344B-B6A9-6FA2BC0D0767}" destId="{57E1F210-4C51-9747-8CC0-33627055F0D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7D803-79D4-AD4B-B121-4A6D2FC25789}">
      <dsp:nvSpPr>
        <dsp:cNvPr id="0" name=""/>
        <dsp:cNvSpPr/>
      </dsp:nvSpPr>
      <dsp:spPr>
        <a:xfrm>
          <a:off x="0" y="469900"/>
          <a:ext cx="5638800" cy="225552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284FB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B1B086-A115-BA4A-957E-F6F19D9C3855}">
      <dsp:nvSpPr>
        <dsp:cNvPr id="0" name=""/>
        <dsp:cNvSpPr/>
      </dsp:nvSpPr>
      <dsp:spPr>
        <a:xfrm>
          <a:off x="676656" y="774400"/>
          <a:ext cx="1860804" cy="110520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Declining Interest</a:t>
          </a:r>
          <a:endParaRPr lang="en-US" sz="3100" kern="1200" dirty="0"/>
        </a:p>
      </dsp:txBody>
      <dsp:txXfrm>
        <a:off x="676656" y="774400"/>
        <a:ext cx="1860804" cy="1105204"/>
      </dsp:txXfrm>
    </dsp:sp>
    <dsp:sp modelId="{90B12B21-C59F-C94E-9B46-F4047040D6FE}">
      <dsp:nvSpPr>
        <dsp:cNvPr id="0" name=""/>
        <dsp:cNvSpPr/>
      </dsp:nvSpPr>
      <dsp:spPr>
        <a:xfrm>
          <a:off x="2819400" y="1245240"/>
          <a:ext cx="2199132" cy="110520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Increasing opportunities</a:t>
          </a:r>
          <a:endParaRPr lang="en-US" sz="3100" kern="1200" dirty="0"/>
        </a:p>
      </dsp:txBody>
      <dsp:txXfrm>
        <a:off x="2819400" y="1245240"/>
        <a:ext cx="2199132" cy="11052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D276E-9563-1C40-AEA6-1C7947D4C7A7}">
      <dsp:nvSpPr>
        <dsp:cNvPr id="0" name=""/>
        <dsp:cNvSpPr/>
      </dsp:nvSpPr>
      <dsp:spPr>
        <a:xfrm>
          <a:off x="2155507" y="2253596"/>
          <a:ext cx="1784985" cy="1784985"/>
        </a:xfrm>
        <a:prstGeom prst="ellipse">
          <a:avLst/>
        </a:prstGeom>
        <a:solidFill>
          <a:srgbClr val="D2D1C7"/>
        </a:solidFill>
        <a:ln>
          <a:solidFill>
            <a:srgbClr val="84725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07F00"/>
              </a:solidFill>
            </a:rPr>
            <a:t>Role of Teacher</a:t>
          </a:r>
          <a:endParaRPr lang="en-US" sz="3000" b="1" kern="1200" dirty="0">
            <a:solidFill>
              <a:srgbClr val="F07F00"/>
            </a:solidFill>
          </a:endParaRPr>
        </a:p>
      </dsp:txBody>
      <dsp:txXfrm>
        <a:off x="2155507" y="2253596"/>
        <a:ext cx="1784985" cy="1784985"/>
      </dsp:txXfrm>
    </dsp:sp>
    <dsp:sp modelId="{7290E558-890C-C149-96AB-4669E101B403}">
      <dsp:nvSpPr>
        <dsp:cNvPr id="0" name=""/>
        <dsp:cNvSpPr/>
      </dsp:nvSpPr>
      <dsp:spPr>
        <a:xfrm rot="12872703">
          <a:off x="876009" y="1911767"/>
          <a:ext cx="1497074" cy="508720"/>
        </a:xfrm>
        <a:prstGeom prst="leftArrow">
          <a:avLst>
            <a:gd name="adj1" fmla="val 60000"/>
            <a:gd name="adj2" fmla="val 50000"/>
          </a:avLst>
        </a:prstGeom>
        <a:solidFill>
          <a:srgbClr val="807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3B32DF-27B0-2E4F-AA9E-AFEAD9C5B91A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rgbClr val="807055"/>
        </a:solidFill>
        <a:ln>
          <a:solidFill>
            <a:srgbClr val="80705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Technology infusion – Pilot Scratch Programming</a:t>
          </a:r>
          <a:endParaRPr lang="en-US" sz="2100" kern="1200" dirty="0"/>
        </a:p>
      </dsp:txBody>
      <dsp:txXfrm>
        <a:off x="160123" y="1063372"/>
        <a:ext cx="1695735" cy="1356588"/>
      </dsp:txXfrm>
    </dsp:sp>
    <dsp:sp modelId="{6E8ABEBF-7C3D-2442-BAE4-D8C9999D72ED}">
      <dsp:nvSpPr>
        <dsp:cNvPr id="0" name=""/>
        <dsp:cNvSpPr/>
      </dsp:nvSpPr>
      <dsp:spPr>
        <a:xfrm rot="16107344">
          <a:off x="2256791" y="1168421"/>
          <a:ext cx="1489500" cy="508720"/>
        </a:xfrm>
        <a:prstGeom prst="leftArrow">
          <a:avLst>
            <a:gd name="adj1" fmla="val 60000"/>
            <a:gd name="adj2" fmla="val 50000"/>
          </a:avLst>
        </a:prstGeom>
        <a:solidFill>
          <a:srgbClr val="807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86054-3496-9549-802F-9F38046E65D4}">
      <dsp:nvSpPr>
        <dsp:cNvPr id="0" name=""/>
        <dsp:cNvSpPr/>
      </dsp:nvSpPr>
      <dsp:spPr>
        <a:xfrm>
          <a:off x="2133602" y="8"/>
          <a:ext cx="1695735" cy="1356588"/>
        </a:xfrm>
        <a:prstGeom prst="roundRect">
          <a:avLst>
            <a:gd name="adj" fmla="val 10000"/>
          </a:avLst>
        </a:prstGeom>
        <a:solidFill>
          <a:srgbClr val="807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Co-taught course – Dr. Bobby </a:t>
          </a:r>
          <a:r>
            <a:rPr lang="en-US" sz="2100" kern="1200" dirty="0" err="1" smtClean="0"/>
            <a:t>Jeanpierre</a:t>
          </a:r>
          <a:endParaRPr lang="en-US" sz="2100" kern="1200" dirty="0"/>
        </a:p>
      </dsp:txBody>
      <dsp:txXfrm>
        <a:off x="2133602" y="8"/>
        <a:ext cx="1695735" cy="1356588"/>
      </dsp:txXfrm>
    </dsp:sp>
    <dsp:sp modelId="{7B979F70-8D6E-5646-B2ED-E1BA5BA65DBA}">
      <dsp:nvSpPr>
        <dsp:cNvPr id="0" name=""/>
        <dsp:cNvSpPr/>
      </dsp:nvSpPr>
      <dsp:spPr>
        <a:xfrm rot="19527297">
          <a:off x="3722915" y="1911767"/>
          <a:ext cx="1497074" cy="508720"/>
        </a:xfrm>
        <a:prstGeom prst="leftArrow">
          <a:avLst>
            <a:gd name="adj1" fmla="val 60000"/>
            <a:gd name="adj2" fmla="val 50000"/>
          </a:avLst>
        </a:prstGeom>
        <a:solidFill>
          <a:srgbClr val="807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5ABAE-9A82-C445-8416-D51C7D9B4182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rgbClr val="807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to support teachers in this endeavor</a:t>
          </a:r>
          <a:endParaRPr lang="en-US" sz="2100" kern="1200" dirty="0"/>
        </a:p>
      </dsp:txBody>
      <dsp:txXfrm>
        <a:off x="4240140" y="1063372"/>
        <a:ext cx="1695735" cy="13565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2498E-5DA7-7942-A627-88020DE55873}">
      <dsp:nvSpPr>
        <dsp:cNvPr id="0" name=""/>
        <dsp:cNvSpPr/>
      </dsp:nvSpPr>
      <dsp:spPr>
        <a:xfrm>
          <a:off x="1263150" y="0"/>
          <a:ext cx="1591056" cy="8839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Negatives</a:t>
          </a:r>
          <a:endParaRPr lang="en-US" sz="2600" kern="1200" dirty="0"/>
        </a:p>
      </dsp:txBody>
      <dsp:txXfrm>
        <a:off x="1263150" y="0"/>
        <a:ext cx="1591056" cy="883920"/>
      </dsp:txXfrm>
    </dsp:sp>
    <dsp:sp modelId="{DFB9AA31-5FC3-B147-B67B-49924E81A379}">
      <dsp:nvSpPr>
        <dsp:cNvPr id="0" name=""/>
        <dsp:cNvSpPr/>
      </dsp:nvSpPr>
      <dsp:spPr>
        <a:xfrm>
          <a:off x="3561342" y="0"/>
          <a:ext cx="1591056" cy="8839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Positives</a:t>
          </a:r>
          <a:endParaRPr lang="en-US" sz="2600" kern="1200" dirty="0"/>
        </a:p>
      </dsp:txBody>
      <dsp:txXfrm>
        <a:off x="3561342" y="0"/>
        <a:ext cx="1591056" cy="883920"/>
      </dsp:txXfrm>
    </dsp:sp>
    <dsp:sp modelId="{A1A0D329-21AF-094E-991F-54CB88C9E7C7}">
      <dsp:nvSpPr>
        <dsp:cNvPr id="0" name=""/>
        <dsp:cNvSpPr/>
      </dsp:nvSpPr>
      <dsp:spPr>
        <a:xfrm>
          <a:off x="2876304" y="3756660"/>
          <a:ext cx="662940" cy="66294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FF9A0-4711-1A4D-BF92-0C6DFF4C3601}">
      <dsp:nvSpPr>
        <dsp:cNvPr id="0" name=""/>
        <dsp:cNvSpPr/>
      </dsp:nvSpPr>
      <dsp:spPr>
        <a:xfrm rot="240000">
          <a:off x="1218346" y="3472582"/>
          <a:ext cx="3978854" cy="2782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05CFD-3B98-CB4B-9ADE-374A6D33B13F}">
      <dsp:nvSpPr>
        <dsp:cNvPr id="0" name=""/>
        <dsp:cNvSpPr/>
      </dsp:nvSpPr>
      <dsp:spPr>
        <a:xfrm rot="240000">
          <a:off x="3607303" y="2776942"/>
          <a:ext cx="1587525" cy="739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Scratch is an avenue for developing student creativity</a:t>
          </a:r>
          <a:endParaRPr lang="en-US" sz="1300" kern="1200" dirty="0"/>
        </a:p>
      </dsp:txBody>
      <dsp:txXfrm rot="240000">
        <a:off x="3607303" y="2776942"/>
        <a:ext cx="1587525" cy="739624"/>
      </dsp:txXfrm>
    </dsp:sp>
    <dsp:sp modelId="{9228D98B-5D0B-DC42-BC14-A16AB28ACE38}">
      <dsp:nvSpPr>
        <dsp:cNvPr id="0" name=""/>
        <dsp:cNvSpPr/>
      </dsp:nvSpPr>
      <dsp:spPr>
        <a:xfrm rot="240000">
          <a:off x="3664758" y="1981414"/>
          <a:ext cx="1587525" cy="739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Learning took place at all levels of student capability</a:t>
          </a:r>
          <a:endParaRPr lang="en-US" sz="1300" kern="1200" dirty="0"/>
        </a:p>
      </dsp:txBody>
      <dsp:txXfrm rot="240000">
        <a:off x="3664758" y="1981414"/>
        <a:ext cx="1587525" cy="739624"/>
      </dsp:txXfrm>
    </dsp:sp>
    <dsp:sp modelId="{6719698D-8516-8F4F-862C-1A117BC22195}">
      <dsp:nvSpPr>
        <dsp:cNvPr id="0" name=""/>
        <dsp:cNvSpPr/>
      </dsp:nvSpPr>
      <dsp:spPr>
        <a:xfrm rot="240000">
          <a:off x="3722212" y="1203565"/>
          <a:ext cx="1587525" cy="739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Witnessed student motivation</a:t>
          </a:r>
          <a:endParaRPr lang="en-US" sz="1300" kern="1200" dirty="0"/>
        </a:p>
      </dsp:txBody>
      <dsp:txXfrm rot="240000">
        <a:off x="3722212" y="1203565"/>
        <a:ext cx="1587525" cy="739624"/>
      </dsp:txXfrm>
    </dsp:sp>
    <dsp:sp modelId="{7BA16860-D04E-964F-9D64-B326F4FDB8E4}">
      <dsp:nvSpPr>
        <dsp:cNvPr id="0" name=""/>
        <dsp:cNvSpPr/>
      </dsp:nvSpPr>
      <dsp:spPr>
        <a:xfrm rot="240000">
          <a:off x="1331209" y="2617837"/>
          <a:ext cx="1587525" cy="739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Time constraints</a:t>
          </a:r>
          <a:endParaRPr lang="en-US" sz="1300" kern="1200" dirty="0"/>
        </a:p>
      </dsp:txBody>
      <dsp:txXfrm rot="240000">
        <a:off x="1331209" y="2617837"/>
        <a:ext cx="1587525" cy="739624"/>
      </dsp:txXfrm>
    </dsp:sp>
    <dsp:sp modelId="{4F1D4D58-604E-7F4C-A883-6F9D1FA42D89}">
      <dsp:nvSpPr>
        <dsp:cNvPr id="0" name=""/>
        <dsp:cNvSpPr/>
      </dsp:nvSpPr>
      <dsp:spPr>
        <a:xfrm rot="240000">
          <a:off x="1388664" y="1822309"/>
          <a:ext cx="1587525" cy="739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Teacher lack of Confidence</a:t>
          </a:r>
          <a:endParaRPr lang="en-US" sz="1300" kern="1200" dirty="0"/>
        </a:p>
      </dsp:txBody>
      <dsp:txXfrm rot="240000">
        <a:off x="1388664" y="1822309"/>
        <a:ext cx="1587525" cy="7396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F37D8-C943-584E-82CA-1BD676C392EE}">
      <dsp:nvSpPr>
        <dsp:cNvPr id="0" name=""/>
        <dsp:cNvSpPr/>
      </dsp:nvSpPr>
      <dsp:spPr>
        <a:xfrm rot="16200000">
          <a:off x="460260" y="-459320"/>
          <a:ext cx="1524000" cy="244264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Focus on student assessment – FCAT and End of Year Exams</a:t>
          </a:r>
          <a:endParaRPr lang="en-US" sz="1800" b="1" kern="1200" dirty="0"/>
        </a:p>
      </dsp:txBody>
      <dsp:txXfrm rot="16200000">
        <a:off x="460260" y="-459320"/>
        <a:ext cx="1524000" cy="2442641"/>
      </dsp:txXfrm>
    </dsp:sp>
    <dsp:sp modelId="{11D00601-8A26-B84D-8A6E-7153F95BD5CA}">
      <dsp:nvSpPr>
        <dsp:cNvPr id="0" name=""/>
        <dsp:cNvSpPr/>
      </dsp:nvSpPr>
      <dsp:spPr>
        <a:xfrm rot="16200000">
          <a:off x="3086099" y="-459320"/>
          <a:ext cx="1524000" cy="244264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Focus on teacher assessment – </a:t>
          </a:r>
          <a:r>
            <a:rPr lang="en-US" sz="1900" b="1" kern="1200" dirty="0" err="1" smtClean="0"/>
            <a:t>Marzano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iobservation</a:t>
          </a:r>
          <a:endParaRPr lang="en-US" sz="1900" b="1" kern="1200" dirty="0"/>
        </a:p>
      </dsp:txBody>
      <dsp:txXfrm rot="16200000">
        <a:off x="3086099" y="-459320"/>
        <a:ext cx="1524000" cy="2442641"/>
      </dsp:txXfrm>
    </dsp:sp>
    <dsp:sp modelId="{F91D0EDB-6019-B942-A121-15292A189336}">
      <dsp:nvSpPr>
        <dsp:cNvPr id="0" name=""/>
        <dsp:cNvSpPr/>
      </dsp:nvSpPr>
      <dsp:spPr>
        <a:xfrm rot="16200000">
          <a:off x="5711939" y="-459320"/>
          <a:ext cx="1524000" cy="244264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Focus on </a:t>
          </a:r>
          <a:r>
            <a:rPr lang="en-US" sz="1900" b="1" kern="1200" dirty="0" err="1" smtClean="0"/>
            <a:t>Kagan</a:t>
          </a:r>
          <a:r>
            <a:rPr lang="en-US" sz="1900" b="1" kern="1200" dirty="0" smtClean="0"/>
            <a:t> Cooperative Learning Strategies </a:t>
          </a:r>
          <a:endParaRPr lang="en-US" sz="1900" b="1" kern="1200" dirty="0"/>
        </a:p>
      </dsp:txBody>
      <dsp:txXfrm rot="16200000">
        <a:off x="5711939" y="-459320"/>
        <a:ext cx="1524000" cy="24426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9B911-6494-B343-8AE2-AE275096732A}">
      <dsp:nvSpPr>
        <dsp:cNvPr id="0" name=""/>
        <dsp:cNvSpPr/>
      </dsp:nvSpPr>
      <dsp:spPr>
        <a:xfrm rot="16200000">
          <a:off x="-1273057" y="1273894"/>
          <a:ext cx="4724399" cy="217661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ED4200"/>
              </a:solidFill>
            </a:rPr>
            <a:t>Missing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Access to computers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Conflict with testing</a:t>
          </a:r>
          <a:endParaRPr lang="en-US" sz="1700" kern="1200" dirty="0"/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DA testing precedes FCAT</a:t>
          </a:r>
          <a:endParaRPr lang="en-US" sz="1700" kern="1200" dirty="0"/>
        </a:p>
      </dsp:txBody>
      <dsp:txXfrm rot="16200000">
        <a:off x="-1273057" y="1273894"/>
        <a:ext cx="4724399" cy="2176611"/>
      </dsp:txXfrm>
    </dsp:sp>
    <dsp:sp modelId="{885E70A1-F740-3F4A-9F34-D000E7ECE465}">
      <dsp:nvSpPr>
        <dsp:cNvPr id="0" name=""/>
        <dsp:cNvSpPr/>
      </dsp:nvSpPr>
      <dsp:spPr>
        <a:xfrm rot="16200000">
          <a:off x="1066800" y="1273894"/>
          <a:ext cx="4724399" cy="217661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ED4200"/>
              </a:solidFill>
            </a:rPr>
            <a:t>Missing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Technology training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Quest Atlantis, World of WarCraft replaced with NOTHING</a:t>
          </a:r>
          <a:endParaRPr lang="en-US" sz="1700" kern="1200" dirty="0"/>
        </a:p>
      </dsp:txBody>
      <dsp:txXfrm rot="16200000">
        <a:off x="1066800" y="1273894"/>
        <a:ext cx="4724399" cy="2176611"/>
      </dsp:txXfrm>
    </dsp:sp>
    <dsp:sp modelId="{57E1F210-4C51-9747-8CC0-33627055F0DB}">
      <dsp:nvSpPr>
        <dsp:cNvPr id="0" name=""/>
        <dsp:cNvSpPr/>
      </dsp:nvSpPr>
      <dsp:spPr>
        <a:xfrm rot="16200000">
          <a:off x="3406657" y="1273894"/>
          <a:ext cx="4724399" cy="217661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ED4200"/>
              </a:solidFill>
            </a:rPr>
            <a:t>Missing</a:t>
          </a:r>
          <a:endParaRPr lang="en-US" sz="2400" b="1" kern="1200" dirty="0">
            <a:solidFill>
              <a:srgbClr val="ED42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Administrative Support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All teachers teach same content same way, same day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Remove the variables in iObservation tool</a:t>
          </a:r>
          <a:endParaRPr lang="en-US" sz="1700" kern="1200" dirty="0"/>
        </a:p>
      </dsp:txBody>
      <dsp:txXfrm rot="16200000">
        <a:off x="3406657" y="1273894"/>
        <a:ext cx="4724399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17305-8517-9A40-A5F2-840FBBC08D5E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4D844-CD6E-7642-BE41-DA439FE10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Needs Analysis</a:t>
            </a:r>
          </a:p>
          <a:p>
            <a:r>
              <a:rPr lang="en-US" sz="1200" dirty="0" smtClean="0"/>
              <a:t>Declining career interest in computer science (CS)</a:t>
            </a:r>
          </a:p>
          <a:p>
            <a:r>
              <a:rPr lang="en-US" sz="1200" dirty="0" smtClean="0"/>
              <a:t>Tech industry is a bright spot in a dim economy – CS is a neglected topic in K-12 curriculum</a:t>
            </a:r>
          </a:p>
          <a:p>
            <a:r>
              <a:rPr lang="en-US" sz="1200" dirty="0" smtClean="0"/>
              <a:t>Underrepresentation of minorities and women in the field – ethical issues</a:t>
            </a:r>
          </a:p>
          <a:p>
            <a:r>
              <a:rPr lang="en-US" sz="1200" dirty="0" smtClean="0"/>
              <a:t>Declining creativity…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D844-CD6E-7642-BE41-DA439FE106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Design and Development</a:t>
            </a:r>
          </a:p>
          <a:p>
            <a:r>
              <a:rPr lang="en-US" dirty="0" smtClean="0"/>
              <a:t>Graduate course - teaching science and math in an urban setting</a:t>
            </a:r>
          </a:p>
          <a:p>
            <a:r>
              <a:rPr lang="en-US" dirty="0" smtClean="0"/>
              <a:t>Action research projects with focus on technology infusion using Scratch programming</a:t>
            </a:r>
          </a:p>
          <a:p>
            <a:r>
              <a:rPr lang="en-US" dirty="0" smtClean="0"/>
              <a:t>Support with videos and hands on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D844-CD6E-7642-BE41-DA439FE106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Evaluation</a:t>
            </a:r>
          </a:p>
          <a:p>
            <a:r>
              <a:rPr lang="en-US" dirty="0" smtClean="0"/>
              <a:t>Teacher buy-in mixed –  time, schedule and lack of confidence limiters</a:t>
            </a:r>
          </a:p>
          <a:p>
            <a:r>
              <a:rPr lang="en-US" dirty="0" smtClean="0"/>
              <a:t>Teacher transformation – witnessed student learning within Scratch environment – all levels</a:t>
            </a:r>
          </a:p>
          <a:p>
            <a:r>
              <a:rPr lang="en-US" dirty="0" smtClean="0"/>
              <a:t>Most teachers planned to integrate Scratch into their curriculum in future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D844-CD6E-7642-BE41-DA439FE106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First Project:</a:t>
            </a:r>
          </a:p>
          <a:p>
            <a:r>
              <a:rPr lang="en-US" baseline="0" dirty="0" smtClean="0"/>
              <a:t>	Newton’s Laws of Motion</a:t>
            </a:r>
          </a:p>
          <a:p>
            <a:r>
              <a:rPr lang="en-US" baseline="0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4D844-CD6E-7642-BE41-DA439FE106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2.png"/><Relationship Id="rId4" Type="http://schemas.openxmlformats.org/officeDocument/2006/relationships/tags" Target="../tags/tag4.xml"/><Relationship Id="rId7" Type="http://schemas.openxmlformats.org/officeDocument/2006/relationships/image" Target="../media/image5.png"/><Relationship Id="rId11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6" Type="http://schemas.openxmlformats.org/officeDocument/2006/relationships/image" Target="../media/image14.png"/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0" Type="http://schemas.openxmlformats.org/officeDocument/2006/relationships/image" Target="../media/image8.png"/><Relationship Id="rId5" Type="http://schemas.openxmlformats.org/officeDocument/2006/relationships/slideMaster" Target="../slideMasters/slideMaster1.xml"/><Relationship Id="rId15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9" Type="http://schemas.openxmlformats.org/officeDocument/2006/relationships/image" Target="../media/image7.png"/><Relationship Id="rId3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ai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5562600" y="2895600"/>
            <a:ext cx="35814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0"/>
          </p:nvPr>
        </p:nvSpPr>
        <p:spPr>
          <a:xfrm>
            <a:off x="609600" y="3200400"/>
            <a:ext cx="4572000" cy="289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71600" y="176212"/>
            <a:ext cx="762000" cy="714375"/>
            <a:chOff x="8001000" y="3124200"/>
            <a:chExt cx="762000" cy="714375"/>
          </a:xfrm>
        </p:grpSpPr>
        <p:sp>
          <p:nvSpPr>
            <p:cNvPr id="3" name="Oval 2"/>
            <p:cNvSpPr/>
            <p:nvPr/>
          </p:nvSpPr>
          <p:spPr>
            <a:xfrm>
              <a:off x="8001000" y="3124200"/>
              <a:ext cx="762000" cy="7143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sx="99000" sy="99000" algn="ctr" rotWithShape="0">
                <a:schemeClr val="tx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8147050" y="3314700"/>
              <a:ext cx="469900" cy="333375"/>
            </a:xfrm>
            <a:prstGeom prst="rightArrow">
              <a:avLst>
                <a:gd name="adj1" fmla="val 50701"/>
                <a:gd name="adj2" fmla="val 57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62016" y="252412"/>
            <a:ext cx="762000" cy="714375"/>
            <a:chOff x="8001000" y="3124200"/>
            <a:chExt cx="762000" cy="714375"/>
          </a:xfrm>
        </p:grpSpPr>
        <p:sp>
          <p:nvSpPr>
            <p:cNvPr id="6" name="Oval 5"/>
            <p:cNvSpPr/>
            <p:nvPr/>
          </p:nvSpPr>
          <p:spPr>
            <a:xfrm>
              <a:off x="8001000" y="3124200"/>
              <a:ext cx="762000" cy="7143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76200" sx="99000" sy="99000" algn="ctr" rotWithShape="0">
                <a:schemeClr val="tx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flipH="1">
              <a:off x="8147050" y="3314700"/>
              <a:ext cx="469900" cy="333375"/>
            </a:xfrm>
            <a:prstGeom prst="rightArrow">
              <a:avLst>
                <a:gd name="adj1" fmla="val 50701"/>
                <a:gd name="adj2" fmla="val 57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71600" y="1141413"/>
            <a:ext cx="762000" cy="714375"/>
            <a:chOff x="8001000" y="3124200"/>
            <a:chExt cx="762000" cy="714375"/>
          </a:xfrm>
        </p:grpSpPr>
        <p:sp>
          <p:nvSpPr>
            <p:cNvPr id="9" name="Oval 8"/>
            <p:cNvSpPr/>
            <p:nvPr/>
          </p:nvSpPr>
          <p:spPr>
            <a:xfrm>
              <a:off x="8001000" y="3124200"/>
              <a:ext cx="762000" cy="7143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sx="99000" sy="99000" algn="ctr" rotWithShape="0">
                <a:schemeClr val="tx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8147050" y="3314700"/>
              <a:ext cx="469900" cy="333375"/>
            </a:xfrm>
            <a:prstGeom prst="rightArrow">
              <a:avLst>
                <a:gd name="adj1" fmla="val 50701"/>
                <a:gd name="adj2" fmla="val 57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2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2016" y="1141413"/>
            <a:ext cx="762000" cy="714375"/>
            <a:chOff x="8001000" y="3124200"/>
            <a:chExt cx="762000" cy="714375"/>
          </a:xfrm>
        </p:grpSpPr>
        <p:sp>
          <p:nvSpPr>
            <p:cNvPr id="12" name="Oval 11"/>
            <p:cNvSpPr/>
            <p:nvPr/>
          </p:nvSpPr>
          <p:spPr>
            <a:xfrm>
              <a:off x="8001000" y="3124200"/>
              <a:ext cx="762000" cy="7143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sx="99000" sy="99000" algn="ctr" rotWithShape="0">
                <a:schemeClr val="tx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8147050" y="3314700"/>
              <a:ext cx="469900" cy="333375"/>
            </a:xfrm>
            <a:prstGeom prst="rightArrow">
              <a:avLst>
                <a:gd name="adj1" fmla="val 50701"/>
                <a:gd name="adj2" fmla="val 578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30" descr="analysis.ai"/>
          <p:cNvPicPr>
            <a:picLocks noChangeAspect="1"/>
          </p:cNvPicPr>
          <p:nvPr userDrawn="1"/>
        </p:nvPicPr>
        <p:blipFill>
          <a:blip r:embed="rId6"/>
          <a:srcRect l="26286" t="31250" r="29228" b="31250"/>
          <a:stretch>
            <a:fillRect/>
          </a:stretch>
        </p:blipFill>
        <p:spPr bwMode="auto">
          <a:xfrm>
            <a:off x="2514600" y="1524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1" descr="develop2.ai"/>
          <p:cNvPicPr>
            <a:picLocks noChangeAspect="1"/>
          </p:cNvPicPr>
          <p:nvPr userDrawn="1"/>
        </p:nvPicPr>
        <p:blipFill>
          <a:blip r:embed="rId7"/>
          <a:srcRect l="19804" t="30000" r="18365" b="28889"/>
          <a:stretch>
            <a:fillRect/>
          </a:stretch>
        </p:blipFill>
        <p:spPr bwMode="auto">
          <a:xfrm>
            <a:off x="6477000" y="228600"/>
            <a:ext cx="14478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2" descr="implementation.ai"/>
          <p:cNvPicPr>
            <a:picLocks noChangeAspect="1"/>
          </p:cNvPicPr>
          <p:nvPr userDrawn="1"/>
        </p:nvPicPr>
        <p:blipFill>
          <a:blip r:embed="rId8"/>
          <a:srcRect l="31635" t="38889" r="29543" b="38889"/>
          <a:stretch>
            <a:fillRect/>
          </a:stretch>
        </p:blipFill>
        <p:spPr bwMode="auto">
          <a:xfrm>
            <a:off x="7467576" y="186699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3" descr="evaluation.ai"/>
          <p:cNvPicPr>
            <a:picLocks noChangeAspect="1"/>
          </p:cNvPicPr>
          <p:nvPr userDrawn="1"/>
        </p:nvPicPr>
        <p:blipFill>
          <a:blip r:embed="rId9"/>
          <a:srcRect l="21568" t="31111" r="20915" b="31111"/>
          <a:stretch>
            <a:fillRect/>
          </a:stretch>
        </p:blipFill>
        <p:spPr bwMode="auto">
          <a:xfrm>
            <a:off x="4419600" y="2209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7" descr="develop.ai"/>
          <p:cNvPicPr>
            <a:picLocks noChangeAspect="1"/>
          </p:cNvPicPr>
          <p:nvPr userDrawn="1"/>
        </p:nvPicPr>
        <p:blipFill>
          <a:blip r:embed="rId10"/>
          <a:srcRect l="24118" t="30000" r="19804" b="30000"/>
          <a:stretch>
            <a:fillRect/>
          </a:stretch>
        </p:blipFill>
        <p:spPr bwMode="auto">
          <a:xfrm>
            <a:off x="4411010" y="228600"/>
            <a:ext cx="165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41"/>
          <p:cNvGrpSpPr>
            <a:grpSpLocks/>
          </p:cNvGrpSpPr>
          <p:nvPr userDrawn="1"/>
        </p:nvGrpSpPr>
        <p:grpSpPr bwMode="auto">
          <a:xfrm>
            <a:off x="2133600" y="4671081"/>
            <a:ext cx="1706563" cy="1706563"/>
            <a:chOff x="1722261" y="4800600"/>
            <a:chExt cx="1706739" cy="1706739"/>
          </a:xfrm>
        </p:grpSpPr>
        <p:pic>
          <p:nvPicPr>
            <p:cNvPr id="23" name="Picture 39" descr="black_circle.png"/>
            <p:cNvPicPr>
              <a:picLocks noChangeAspect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22261" y="4800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0" descr="design.png"/>
            <p:cNvPicPr>
              <a:picLocks noChangeAspect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05000" y="5029200"/>
              <a:ext cx="1359270" cy="1249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34"/>
          <p:cNvGrpSpPr>
            <a:grpSpLocks/>
          </p:cNvGrpSpPr>
          <p:nvPr userDrawn="1"/>
        </p:nvGrpSpPr>
        <p:grpSpPr bwMode="auto">
          <a:xfrm>
            <a:off x="3779837" y="4495800"/>
            <a:ext cx="1706563" cy="1706563"/>
            <a:chOff x="381000" y="2743200"/>
            <a:chExt cx="1706739" cy="1706739"/>
          </a:xfrm>
        </p:grpSpPr>
        <p:pic>
          <p:nvPicPr>
            <p:cNvPr id="26" name="Picture 42" descr="black_circle.png"/>
            <p:cNvPicPr>
              <a:picLocks noChangeAspect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1000" y="27432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3" descr="development1.png"/>
            <p:cNvPicPr>
              <a:picLocks noChangeAspect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9600" y="3048000"/>
              <a:ext cx="1228224" cy="105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37"/>
          <p:cNvGrpSpPr>
            <a:grpSpLocks/>
          </p:cNvGrpSpPr>
          <p:nvPr userDrawn="1"/>
        </p:nvGrpSpPr>
        <p:grpSpPr bwMode="auto">
          <a:xfrm>
            <a:off x="5714976" y="4339504"/>
            <a:ext cx="1752600" cy="1706563"/>
            <a:chOff x="304800" y="2514600"/>
            <a:chExt cx="1752600" cy="1706739"/>
          </a:xfrm>
        </p:grpSpPr>
        <p:pic>
          <p:nvPicPr>
            <p:cNvPr id="29" name="Picture 45" descr="black_circle.png"/>
            <p:cNvPicPr>
              <a:picLocks noChangeAspect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6" descr="implementation.png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40"/>
          <p:cNvGrpSpPr>
            <a:grpSpLocks/>
          </p:cNvGrpSpPr>
          <p:nvPr userDrawn="1"/>
        </p:nvGrpSpPr>
        <p:grpSpPr bwMode="auto">
          <a:xfrm>
            <a:off x="7467576" y="3947287"/>
            <a:ext cx="1706563" cy="1706563"/>
            <a:chOff x="381000" y="2590800"/>
            <a:chExt cx="1706739" cy="1706739"/>
          </a:xfrm>
        </p:grpSpPr>
        <p:pic>
          <p:nvPicPr>
            <p:cNvPr id="32" name="Picture 48" descr="black_circle.png"/>
            <p:cNvPicPr>
              <a:picLocks noChangeAspect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1000" y="25908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9" descr="evaluation.png"/>
            <p:cNvPicPr>
              <a:picLocks noChangeAspect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09600" y="2819400"/>
              <a:ext cx="1371600" cy="116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49" descr="black_circle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3025" y="2628990"/>
            <a:ext cx="170656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0" descr="times_up.ai"/>
          <p:cNvPicPr>
            <a:picLocks noChangeAspect="1"/>
          </p:cNvPicPr>
          <p:nvPr userDrawn="1"/>
        </p:nvPicPr>
        <p:blipFill>
          <a:blip r:embed="rId16"/>
          <a:srcRect l="34183" t="28889" r="35622" b="30000"/>
          <a:stretch>
            <a:fillRect/>
          </a:stretch>
        </p:blipFill>
        <p:spPr bwMode="auto">
          <a:xfrm>
            <a:off x="1974850" y="2887902"/>
            <a:ext cx="821639" cy="14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alice_logo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62016" y="4489529"/>
            <a:ext cx="1712834" cy="1712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01825"/>
            <a:ext cx="9144000" cy="9937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9A86DD-0792-D049-A2F9-31318C49AAF0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33C308-62F6-F240-9C03-C110AF941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219200" y="1295400"/>
            <a:ext cx="6858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37"/>
          <p:cNvGrpSpPr>
            <a:grpSpLocks/>
          </p:cNvGrpSpPr>
          <p:nvPr userDrawn="1"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6" name="Picture 45" descr="black_circle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6" descr="implementation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219200" y="1295400"/>
            <a:ext cx="6858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3" name="Group 34"/>
          <p:cNvGrpSpPr>
            <a:grpSpLocks/>
          </p:cNvGrpSpPr>
          <p:nvPr userDrawn="1"/>
        </p:nvGrpSpPr>
        <p:grpSpPr bwMode="auto">
          <a:xfrm>
            <a:off x="304801" y="481411"/>
            <a:ext cx="1271189" cy="1271189"/>
            <a:chOff x="381000" y="2743200"/>
            <a:chExt cx="1706739" cy="1706739"/>
          </a:xfrm>
        </p:grpSpPr>
        <p:pic>
          <p:nvPicPr>
            <p:cNvPr id="14" name="Picture 42" descr="black_circle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7432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3" descr="development1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3048000"/>
              <a:ext cx="1228224" cy="105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7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6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tags" Target="../tags/tag5.xml"/><Relationship Id="rId5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Relationship Id="rId3" Type="http://schemas.openxmlformats.org/officeDocument/2006/relationships/tags" Target="../tags/tag6.xml"/><Relationship Id="rId5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flip="none" rotWithShape="1">
          <a:gsLst>
            <a:gs pos="63000">
              <a:srgbClr val="0B4F92"/>
            </a:gs>
            <a:gs pos="100000">
              <a:srgbClr val="FFFFFF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lack_circl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163" y="1298575"/>
            <a:ext cx="148748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black_circl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3642" y="1298575"/>
            <a:ext cx="148748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 descr="black_circl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3121" y="1295400"/>
            <a:ext cx="148748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90162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21407473">
            <a:off x="3200400" y="382294"/>
            <a:ext cx="5780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>
                <a:rot lat="0" lon="0" rev="360000"/>
              </a:camera>
              <a:lightRig rig="glow" dir="t">
                <a:rot lat="0" lon="0" rev="3600000"/>
              </a:lightRig>
            </a:scene3d>
            <a:sp3d z="44450"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CREATE YOUR</a:t>
            </a:r>
            <a:r>
              <a:rPr lang="en-US" sz="4800" b="1" cap="none" spc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WORLD</a:t>
            </a:r>
            <a:endParaRPr lang="en-U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5" name="Picture 14" descr="create.ai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5503" y="-609600"/>
            <a:ext cx="2820097" cy="3649536"/>
          </a:xfrm>
          <a:prstGeom prst="rect">
            <a:avLst/>
          </a:prstGeom>
        </p:spPr>
      </p:pic>
      <p:pic>
        <p:nvPicPr>
          <p:cNvPr id="16" name="Picture 15" descr="4fc5f32bdd55b124fde1d27e37399d23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20025418">
            <a:off x="794247" y="870447"/>
            <a:ext cx="428499" cy="428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 Rounded MT Bold" pitchFamily="34" charset="0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Rounded MT Bold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defRPr sz="2800" kern="1200">
          <a:solidFill>
            <a:schemeClr val="tx1"/>
          </a:solidFill>
          <a:latin typeface="Arial Rounded MT Bold" pitchFamily="34" charset="0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400" kern="1200">
          <a:solidFill>
            <a:schemeClr val="tx1"/>
          </a:solidFill>
          <a:latin typeface="Arial Rounded MT Bold" pitchFamily="34" charset="0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Arial Rounded MT Bold" pitchFamily="34" charset="0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222250" y="381000"/>
            <a:ext cx="8693150" cy="6172200"/>
            <a:chOff x="6324600" y="1905000"/>
            <a:chExt cx="2286000" cy="1771650"/>
          </a:xfrm>
        </p:grpSpPr>
        <p:sp>
          <p:nvSpPr>
            <p:cNvPr id="8" name="Rounded Rectangle 7"/>
            <p:cNvSpPr/>
            <p:nvPr/>
          </p:nvSpPr>
          <p:spPr>
            <a:xfrm>
              <a:off x="6324600" y="1981097"/>
              <a:ext cx="2286000" cy="1695553"/>
            </a:xfrm>
            <a:prstGeom prst="roundRect">
              <a:avLst>
                <a:gd name="adj" fmla="val 5398"/>
              </a:avLst>
            </a:prstGeom>
            <a:solidFill>
              <a:srgbClr val="000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marL="0" algn="ctr" defTabSz="457200" rtl="0" eaLnBrk="1" latinLnBrk="0" hangingPunct="1">
                <a:defRPr/>
              </a:pPr>
              <a:endParaRPr lang="en-US" sz="1800" kern="1200" dirty="0">
                <a:solidFill>
                  <a:srgbClr val="FFFFFF"/>
                </a:solidFill>
                <a:latin typeface="Calibri" pitchFamily="-65" charset="0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324600" y="1905000"/>
              <a:ext cx="2286000" cy="192749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marL="0" algn="ctr" defTabSz="457200" rtl="0" eaLnBrk="1" latinLnBrk="0" hangingPunct="1">
                <a:defRPr/>
              </a:pPr>
              <a:endParaRPr lang="en-US" sz="1800" kern="1200">
                <a:solidFill>
                  <a:srgbClr val="FFFFFF"/>
                </a:solidFill>
                <a:latin typeface="Calibri" pitchFamily="-65" charset="0"/>
                <a:ea typeface="+mn-ea"/>
                <a:cs typeface="+mn-cs"/>
              </a:endParaRPr>
            </a:p>
          </p:txBody>
        </p:sp>
      </p:grp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3716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341" name="Title Placeholder 1"/>
          <p:cNvSpPr>
            <a:spLocks noGrp="1"/>
          </p:cNvSpPr>
          <p:nvPr>
            <p:ph type="title"/>
          </p:nvPr>
        </p:nvSpPr>
        <p:spPr bwMode="auto">
          <a:xfrm>
            <a:off x="222250" y="381000"/>
            <a:ext cx="869315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0" name="Group 37"/>
          <p:cNvGrpSpPr>
            <a:grpSpLocks/>
          </p:cNvGrpSpPr>
          <p:nvPr userDrawn="1"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11" name="Picture 45" descr="black_circle.png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6" descr="implementation.png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marL="0" algn="ctr" defTabSz="457200" rtl="0" eaLnBrk="1" fontAlgn="base" latinLnBrk="0" hangingPunct="1">
        <a:spcBef>
          <a:spcPct val="0"/>
        </a:spcBef>
        <a:spcAft>
          <a:spcPct val="0"/>
        </a:spcAft>
        <a:defRPr lang="en-US" sz="1800" kern="1200" dirty="0">
          <a:solidFill>
            <a:srgbClr val="FFFFFF"/>
          </a:solidFill>
          <a:latin typeface="+mn-lt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222250" y="381000"/>
            <a:ext cx="8693150" cy="6172200"/>
            <a:chOff x="6324600" y="1905000"/>
            <a:chExt cx="2286000" cy="1771650"/>
          </a:xfrm>
        </p:grpSpPr>
        <p:sp>
          <p:nvSpPr>
            <p:cNvPr id="8" name="Rounded Rectangle 7"/>
            <p:cNvSpPr/>
            <p:nvPr/>
          </p:nvSpPr>
          <p:spPr>
            <a:xfrm>
              <a:off x="6324600" y="1981097"/>
              <a:ext cx="2286000" cy="1695553"/>
            </a:xfrm>
            <a:prstGeom prst="roundRect">
              <a:avLst>
                <a:gd name="adj" fmla="val 5398"/>
              </a:avLst>
            </a:prstGeom>
            <a:solidFill>
              <a:srgbClr val="0000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marL="0" algn="ctr" defTabSz="457200" rtl="0" eaLnBrk="1" latinLnBrk="0" hangingPunct="1">
                <a:defRPr/>
              </a:pPr>
              <a:endParaRPr lang="en-US" sz="1800" kern="1200" dirty="0">
                <a:solidFill>
                  <a:srgbClr val="FFFFFF"/>
                </a:solidFill>
                <a:latin typeface="Calibri" pitchFamily="-65" charset="0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324600" y="1905000"/>
              <a:ext cx="2286000" cy="192749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marL="0" algn="ctr" defTabSz="457200" rtl="0" eaLnBrk="1" latinLnBrk="0" hangingPunct="1">
                <a:defRPr/>
              </a:pPr>
              <a:endParaRPr lang="en-US" sz="1800" kern="1200">
                <a:solidFill>
                  <a:srgbClr val="FFFFFF"/>
                </a:solidFill>
                <a:latin typeface="Calibri" pitchFamily="-65" charset="0"/>
                <a:ea typeface="+mn-ea"/>
                <a:cs typeface="+mn-cs"/>
              </a:endParaRPr>
            </a:p>
          </p:txBody>
        </p:sp>
      </p:grp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3716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341" name="Title Placeholder 1"/>
          <p:cNvSpPr>
            <a:spLocks noGrp="1"/>
          </p:cNvSpPr>
          <p:nvPr>
            <p:ph type="title"/>
          </p:nvPr>
        </p:nvSpPr>
        <p:spPr bwMode="auto">
          <a:xfrm>
            <a:off x="222250" y="381000"/>
            <a:ext cx="869315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0" name="Group 34"/>
          <p:cNvGrpSpPr>
            <a:grpSpLocks/>
          </p:cNvGrpSpPr>
          <p:nvPr userDrawn="1"/>
        </p:nvGrpSpPr>
        <p:grpSpPr bwMode="auto">
          <a:xfrm>
            <a:off x="304801" y="457200"/>
            <a:ext cx="1271189" cy="1271189"/>
            <a:chOff x="381000" y="2743200"/>
            <a:chExt cx="1706739" cy="1706739"/>
          </a:xfrm>
        </p:grpSpPr>
        <p:pic>
          <p:nvPicPr>
            <p:cNvPr id="13" name="Picture 42" descr="black_circle.png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7432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3" descr="development1.png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" y="3048000"/>
              <a:ext cx="1228224" cy="105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marL="0" algn="ctr" defTabSz="457200" rtl="0" eaLnBrk="1" fontAlgn="base" latinLnBrk="0" hangingPunct="1">
        <a:spcBef>
          <a:spcPct val="0"/>
        </a:spcBef>
        <a:spcAft>
          <a:spcPct val="0"/>
        </a:spcAft>
        <a:defRPr lang="en-US" sz="1800" kern="1200" dirty="0">
          <a:solidFill>
            <a:srgbClr val="FFFFFF"/>
          </a:solidFill>
          <a:latin typeface="+mn-lt"/>
          <a:ea typeface="+mn-ea"/>
          <a:cs typeface="+mn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Relationship Id="rId9" Type="http://schemas.openxmlformats.org/officeDocument/2006/relationships/image" Target="../media/image25.gif"/><Relationship Id="rId3" Type="http://schemas.openxmlformats.org/officeDocument/2006/relationships/diagramLayout" Target="../diagrams/layout5.xml"/><Relationship Id="rId6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6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4" Type="http://schemas.openxmlformats.org/officeDocument/2006/relationships/image" Target="../media/image12.png"/><Relationship Id="rId10" Type="http://schemas.microsoft.com/office/2007/relationships/diagramDrawing" Target="../diagrams/drawing1.xml"/><Relationship Id="rId5" Type="http://schemas.openxmlformats.org/officeDocument/2006/relationships/image" Target="../media/image16.jpeg"/><Relationship Id="rId7" Type="http://schemas.openxmlformats.org/officeDocument/2006/relationships/diagramLayout" Target="../diagrams/layout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9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6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4" Type="http://schemas.openxmlformats.org/officeDocument/2006/relationships/image" Target="../media/image12.png"/><Relationship Id="rId10" Type="http://schemas.microsoft.com/office/2007/relationships/diagramDrawing" Target="../diagrams/drawing2.xml"/><Relationship Id="rId5" Type="http://schemas.openxmlformats.org/officeDocument/2006/relationships/image" Target="../media/image17.jpeg"/><Relationship Id="rId7" Type="http://schemas.openxmlformats.org/officeDocument/2006/relationships/diagramLayout" Target="../diagrams/layout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9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6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4" Type="http://schemas.openxmlformats.org/officeDocument/2006/relationships/image" Target="../media/image12.png"/><Relationship Id="rId10" Type="http://schemas.microsoft.com/office/2007/relationships/diagramDrawing" Target="../diagrams/drawing3.xml"/><Relationship Id="rId5" Type="http://schemas.openxmlformats.org/officeDocument/2006/relationships/image" Target="../media/image18.jpeg"/><Relationship Id="rId7" Type="http://schemas.openxmlformats.org/officeDocument/2006/relationships/diagramLayout" Target="../diagrams/layout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9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6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5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9.png"/><Relationship Id="rId5" Type="http://schemas.openxmlformats.org/officeDocument/2006/relationships/hyperlink" Target="http://scratch.mit.edu/users/leslie_daniels" TargetMode="Externa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9.png"/><Relationship Id="rId5" Type="http://schemas.openxmlformats.org/officeDocument/2006/relationships/hyperlink" Target="https://sites.google.com/site/danielsscratchclub/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4" Type="http://schemas.openxmlformats.org/officeDocument/2006/relationships/image" Target="../media/image11.png"/><Relationship Id="rId5" Type="http://schemas.openxmlformats.org/officeDocument/2006/relationships/diagramData" Target="../diagrams/data4.xml"/><Relationship Id="rId7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9" Type="http://schemas.microsoft.com/office/2007/relationships/diagramDrawing" Target="../diagrams/drawing4.xml"/><Relationship Id="rId3" Type="http://schemas.openxmlformats.org/officeDocument/2006/relationships/image" Target="../media/image9.png"/><Relationship Id="rId6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9144000" cy="147002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Update on the Integration of Scratch Programming as a Tool for Assessment in K-12 Curriculum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625"/>
            <a:ext cx="6400800" cy="1752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E0014"/>
                </a:solidFill>
              </a:rPr>
              <a:t>SCRATCH AT MIT 2012</a:t>
            </a:r>
          </a:p>
          <a:p>
            <a:r>
              <a:rPr lang="en-US" sz="2400" b="1" dirty="0" smtClean="0">
                <a:solidFill>
                  <a:srgbClr val="CE0014"/>
                </a:solidFill>
              </a:rPr>
              <a:t>Presenter</a:t>
            </a:r>
          </a:p>
          <a:p>
            <a:r>
              <a:rPr lang="en-US" sz="2400" b="1" dirty="0" smtClean="0">
                <a:solidFill>
                  <a:srgbClr val="CE0014"/>
                </a:solidFill>
              </a:rPr>
              <a:t>Leslie Daniels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Arising</a:t>
            </a:r>
            <a:r>
              <a:rPr lang="en-US" dirty="0" smtClean="0"/>
              <a:t> </a:t>
            </a:r>
            <a:r>
              <a:rPr lang="en-US" sz="2400" dirty="0" smtClean="0"/>
              <a:t>Challenges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</p:nvPr>
        </p:nvGraphicFramePr>
        <p:xfrm>
          <a:off x="1219200" y="1600200"/>
          <a:ext cx="68580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04801" y="457200"/>
            <a:ext cx="1271189" cy="1271189"/>
            <a:chOff x="381000" y="2743200"/>
            <a:chExt cx="1706739" cy="1706739"/>
          </a:xfrm>
        </p:grpSpPr>
        <p:pic>
          <p:nvPicPr>
            <p:cNvPr id="5" name="Picture 42" descr="black_circle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1000" y="27432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3" descr="development1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9600" y="3048000"/>
              <a:ext cx="1228224" cy="105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warning-general-2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3471" y="1905000"/>
            <a:ext cx="1135529" cy="1016000"/>
          </a:xfrm>
          <a:prstGeom prst="rect">
            <a:avLst/>
          </a:prstGeom>
        </p:spPr>
      </p:pic>
      <p:pic>
        <p:nvPicPr>
          <p:cNvPr id="10" name="Picture 9" descr="warning-general-2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905000"/>
            <a:ext cx="1135529" cy="1016000"/>
          </a:xfrm>
          <a:prstGeom prst="rect">
            <a:avLst/>
          </a:prstGeom>
        </p:spPr>
      </p:pic>
      <p:pic>
        <p:nvPicPr>
          <p:cNvPr id="11" name="Picture 10" descr="warning-general-2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7871" y="1905000"/>
            <a:ext cx="1135529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Solutions</a:t>
            </a:r>
            <a:endParaRPr lang="en-US" sz="2400" dirty="0"/>
          </a:p>
        </p:txBody>
      </p:sp>
      <p:pic>
        <p:nvPicPr>
          <p:cNvPr id="8" name="Picture 7" descr="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90" y="1066800"/>
            <a:ext cx="3743784" cy="2545770"/>
          </a:xfrm>
          <a:prstGeom prst="rect">
            <a:avLst/>
          </a:prstGeom>
        </p:spPr>
      </p:pic>
      <p:pic>
        <p:nvPicPr>
          <p:cNvPr id="9" name="Picture 8" descr="creative compu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5" y="4038600"/>
            <a:ext cx="5885265" cy="2406326"/>
          </a:xfrm>
          <a:prstGeom prst="rect">
            <a:avLst/>
          </a:prstGeom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04801" y="457200"/>
            <a:ext cx="1271189" cy="1271189"/>
            <a:chOff x="381000" y="2743200"/>
            <a:chExt cx="1706739" cy="1706739"/>
          </a:xfrm>
        </p:grpSpPr>
        <p:pic>
          <p:nvPicPr>
            <p:cNvPr id="5" name="Picture 42" descr="black_circl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27432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3" descr="development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" y="3048000"/>
              <a:ext cx="1228224" cy="105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Scratch.225x225-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265" y="1066800"/>
            <a:ext cx="2184400" cy="2857500"/>
          </a:xfrm>
          <a:prstGeom prst="rect">
            <a:avLst/>
          </a:prstGeom>
        </p:spPr>
      </p:pic>
      <p:pic>
        <p:nvPicPr>
          <p:cNvPr id="7" name="Content Placeholder 6" descr="K12Cov.jpg"/>
          <p:cNvPicPr>
            <a:picLocks noGrp="1" noChangeAspect="1"/>
          </p:cNvPicPr>
          <p:nvPr>
            <p:ph sz="quarter" idx="10"/>
          </p:nvPr>
        </p:nvPicPr>
        <p:blipFill>
          <a:blip r:embed="rId7"/>
          <a:srcRect l="-43842" r="-43842"/>
          <a:stretch>
            <a:fillRect/>
          </a:stretch>
        </p:blipFill>
        <p:spPr>
          <a:xfrm>
            <a:off x="5410200" y="3429000"/>
            <a:ext cx="4388379" cy="3023105"/>
          </a:xfrm>
        </p:spPr>
      </p:pic>
      <p:pic>
        <p:nvPicPr>
          <p:cNvPr id="11" name="Picture 10" descr="ComputingCore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1" y="2359661"/>
            <a:ext cx="2819399" cy="16916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7326785" y="1815714"/>
            <a:ext cx="2400657" cy="7765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S</a:t>
            </a:r>
          </a:p>
          <a:p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1</a:t>
            </a:r>
          </a:p>
          <a:p>
            <a:r>
              <a:rPr lang="en-US" sz="2400" b="1" dirty="0" smtClean="0"/>
              <a:t>6</a:t>
            </a:r>
          </a:p>
          <a:p>
            <a:r>
              <a:rPr lang="en-US" sz="2400" b="1" dirty="0" smtClean="0"/>
              <a:t>1</a:t>
            </a:r>
          </a:p>
          <a:p>
            <a:r>
              <a:rPr lang="en-US" sz="2400" b="1" dirty="0" smtClean="0"/>
              <a:t>4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Solutions</a:t>
            </a:r>
            <a:endParaRPr lang="en-US" sz="2400" dirty="0"/>
          </a:p>
        </p:txBody>
      </p:sp>
      <p:pic>
        <p:nvPicPr>
          <p:cNvPr id="7" name="Content Placeholder 6" descr="windigitalage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62500" r="-62500"/>
          <a:stretch>
            <a:fillRect/>
          </a:stretch>
        </p:blipFill>
        <p:spPr>
          <a:xfrm>
            <a:off x="1219200" y="1728389"/>
            <a:ext cx="6858000" cy="4724400"/>
          </a:xfrm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04801" y="457200"/>
            <a:ext cx="1271189" cy="1271189"/>
            <a:chOff x="381000" y="2743200"/>
            <a:chExt cx="1706739" cy="1706739"/>
          </a:xfrm>
        </p:grpSpPr>
        <p:pic>
          <p:nvPicPr>
            <p:cNvPr id="5" name="Picture 42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7432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3" descr="development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048000"/>
              <a:ext cx="1228224" cy="105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575990" y="1219200"/>
            <a:ext cx="467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convince the stakeholders 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ELEMENTS OF 2010 PRESENTATION</a:t>
            </a:r>
            <a:endParaRPr lang="en-US" sz="2800" dirty="0"/>
          </a:p>
        </p:txBody>
      </p:sp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43" name="Picture 45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6" descr="implementat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Content Placeholder 26" descr="enter-button-on-remote-controler_w544_h725.jpg"/>
          <p:cNvPicPr>
            <a:picLocks noGrp="1" noChangeAspect="1"/>
          </p:cNvPicPr>
          <p:nvPr>
            <p:ph sz="quarter" idx="10"/>
          </p:nvPr>
        </p:nvPicPr>
        <p:blipFill>
          <a:blip r:embed="rId5"/>
          <a:srcRect l="-46730" r="-46730"/>
          <a:stretch>
            <a:fillRect/>
          </a:stretch>
        </p:blipFill>
        <p:spPr>
          <a:xfrm>
            <a:off x="3657600" y="1295400"/>
            <a:ext cx="61722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9" name="Diagram 28"/>
          <p:cNvGraphicFramePr/>
          <p:nvPr/>
        </p:nvGraphicFramePr>
        <p:xfrm>
          <a:off x="228600" y="1520244"/>
          <a:ext cx="5638800" cy="3759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ELEMENTS OF 2010 PRESENTATION</a:t>
            </a:r>
            <a:endParaRPr lang="en-US" sz="2800" dirty="0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9" name="Picture 45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6" descr="implementat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15" descr="UC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1798" y="3200400"/>
            <a:ext cx="3190402" cy="2971801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/>
        </p:nvGraphicFramePr>
        <p:xfrm>
          <a:off x="1524000" y="16002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ELEMENTS OF 2010 PRESENTATION</a:t>
            </a:r>
            <a:endParaRPr lang="en-US" sz="2800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5" name="Picture 45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6" descr="implementat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PICT0870.JPG"/>
          <p:cNvPicPr>
            <a:picLocks noChangeAspect="1"/>
          </p:cNvPicPr>
          <p:nvPr/>
        </p:nvPicPr>
        <p:blipFill>
          <a:blip r:embed="rId5" cstate="print">
            <a:lum contrast="-8000"/>
          </a:blip>
          <a:srcRect l="21562" t="15000" r="45626" b="6250"/>
          <a:stretch>
            <a:fillRect/>
          </a:stretch>
        </p:blipFill>
        <p:spPr>
          <a:xfrm rot="5400000">
            <a:off x="5501638" y="274320"/>
            <a:ext cx="2362201" cy="4251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6" name="Content Placeholder 15"/>
          <p:cNvGraphicFramePr>
            <a:graphicFrameLocks noGrp="1"/>
          </p:cNvGraphicFramePr>
          <p:nvPr>
            <p:ph sz="quarter" idx="10"/>
          </p:nvPr>
        </p:nvGraphicFramePr>
        <p:xfrm>
          <a:off x="-914400" y="1981200"/>
          <a:ext cx="6415548" cy="441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Scratch Programming Integration </a:t>
            </a:r>
            <a:br>
              <a:rPr lang="en-US" sz="2400" dirty="0" smtClean="0"/>
            </a:br>
            <a:r>
              <a:rPr lang="en-US" sz="2400" dirty="0" smtClean="0"/>
              <a:t> Eighth Grade Physical Science Curriculum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Then came my turn….</a:t>
            </a:r>
            <a:endParaRPr lang="en-US" sz="2400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5" name="Picture 45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6" descr="implementat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FirstRou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200" y="2362200"/>
            <a:ext cx="3860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62000" y="23622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project: Newton’s Laws of Motion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Poster to multimedia animation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Scratch cards focusing on animation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Driver/Navigator technique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Collaborative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Scratch Programming Integration </a:t>
            </a:r>
            <a:br>
              <a:rPr lang="en-US" sz="2400" dirty="0" smtClean="0"/>
            </a:br>
            <a:r>
              <a:rPr lang="en-US" sz="2400" dirty="0" smtClean="0"/>
              <a:t> Eighth Grade Physical Science Curriculum</a:t>
            </a:r>
            <a:endParaRPr lang="en-US" sz="2400" dirty="0"/>
          </a:p>
        </p:txBody>
      </p:sp>
      <p:pic>
        <p:nvPicPr>
          <p:cNvPr id="7" name="Content Placeholder 6" descr="Neon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15004" r="-15004"/>
          <a:stretch>
            <a:fillRect/>
          </a:stretch>
        </p:blipFill>
        <p:spPr>
          <a:xfrm>
            <a:off x="4267200" y="2096346"/>
            <a:ext cx="4589206" cy="3161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5" name="Picture 45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6" descr="implementat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33400" y="2096347"/>
            <a:ext cx="3581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 Project: Romance of the Atoms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NSTA Science Scope article – chemical bonding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Individual project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High level of learning evident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hlinkClick r:id="rId5"/>
              </a:rPr>
              <a:t>Class projects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Work as a Master Digital Educator</a:t>
            </a:r>
            <a:endParaRPr lang="en-US" sz="2400" dirty="0"/>
          </a:p>
        </p:txBody>
      </p:sp>
      <p:pic>
        <p:nvPicPr>
          <p:cNvPr id="7" name="Content Placeholder 6" descr="MDE-Map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5503" r="-5503"/>
          <a:stretch>
            <a:fillRect/>
          </a:stretch>
        </p:blipFill>
        <p:spPr>
          <a:xfrm>
            <a:off x="3962400" y="1600200"/>
            <a:ext cx="5105400" cy="3517054"/>
          </a:xfrm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5" name="Picture 45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6" descr="implementat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Scratch Club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438400"/>
            <a:ext cx="5943600" cy="355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Recipient of Paul </a:t>
            </a:r>
            <a:r>
              <a:rPr lang="en-US" sz="2100" dirty="0" err="1" smtClean="0"/>
              <a:t>Hagerty</a:t>
            </a:r>
            <a:r>
              <a:rPr lang="en-US" sz="2100" dirty="0" smtClean="0"/>
              <a:t> Technology Teacher of the Year</a:t>
            </a:r>
            <a:endParaRPr lang="en-US" sz="2100" dirty="0"/>
          </a:p>
        </p:txBody>
      </p:sp>
      <p:pic>
        <p:nvPicPr>
          <p:cNvPr id="7" name="Content Placeholder 6" descr="HagertyAward2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4435" r="-4435"/>
          <a:stretch>
            <a:fillRect/>
          </a:stretch>
        </p:blipFill>
        <p:spPr/>
      </p:pic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80457" y="381000"/>
            <a:ext cx="1330345" cy="1295399"/>
            <a:chOff x="304800" y="2514600"/>
            <a:chExt cx="1752600" cy="1706739"/>
          </a:xfrm>
        </p:grpSpPr>
        <p:pic>
          <p:nvPicPr>
            <p:cNvPr id="5" name="Picture 45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5146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6" descr="implementation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720" y="2743200"/>
              <a:ext cx="1711680" cy="12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Arising Challenges</a:t>
            </a:r>
            <a:endParaRPr lang="en-US" sz="2400" dirty="0"/>
          </a:p>
        </p:txBody>
      </p:sp>
      <p:pic>
        <p:nvPicPr>
          <p:cNvPr id="9" name="Content Placeholder 8" descr="5945487_f520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2761" r="-2761"/>
          <a:stretch>
            <a:fillRect/>
          </a:stretch>
        </p:blipFill>
        <p:spPr>
          <a:xfrm>
            <a:off x="2590800" y="1728389"/>
            <a:ext cx="3871452" cy="2667000"/>
          </a:xfrm>
        </p:spPr>
      </p:pic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04801" y="457200"/>
            <a:ext cx="1271189" cy="1271189"/>
            <a:chOff x="381000" y="2743200"/>
            <a:chExt cx="1706739" cy="1706739"/>
          </a:xfrm>
        </p:grpSpPr>
        <p:pic>
          <p:nvPicPr>
            <p:cNvPr id="7" name="Picture 42" descr="black_circl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743200"/>
              <a:ext cx="1706739" cy="170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3" descr="development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048000"/>
              <a:ext cx="1228224" cy="1058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Diagram 11"/>
          <p:cNvGraphicFramePr/>
          <p:nvPr/>
        </p:nvGraphicFramePr>
        <p:xfrm>
          <a:off x="914400" y="4572000"/>
          <a:ext cx="7696200" cy="152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5990" y="1219200"/>
            <a:ext cx="413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 difference a year can make…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67052" y="2057400"/>
            <a:ext cx="1843548" cy="147732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86% of Florida schools did not make AYP based on test results for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UBLISH_MODE" val="2"/>
</p:tagLst>
</file>

<file path=ppt/theme/theme1.xml><?xml version="1.0" encoding="utf-8"?>
<a:theme xmlns:a="http://schemas.openxmlformats.org/drawingml/2006/main" name="skype2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Development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stom DesignDevelopment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418</Words>
  <Application>Microsoft Macintosh PowerPoint</Application>
  <PresentationFormat>On-screen Show (4:3)</PresentationFormat>
  <Paragraphs>82</Paragraphs>
  <Slides>12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skype2</vt:lpstr>
      <vt:lpstr>4_Custom DesignDevelopment</vt:lpstr>
      <vt:lpstr>5_Custom DesignDevelopment</vt:lpstr>
      <vt:lpstr>Update on the Integration of Scratch Programming as a Tool for Assessment in K-12 Curriculum</vt:lpstr>
      <vt:lpstr>ELEMENTS OF 2010 PRESENTATION</vt:lpstr>
      <vt:lpstr>ELEMENTS OF 2010 PRESENTATION</vt:lpstr>
      <vt:lpstr>ELEMENTS OF 2010 PRESENTATION</vt:lpstr>
      <vt:lpstr>Scratch Programming Integration   Eighth Grade Physical Science Curriculum</vt:lpstr>
      <vt:lpstr>Scratch Programming Integration   Eighth Grade Physical Science Curriculum</vt:lpstr>
      <vt:lpstr>Work as a Master Digital Educator</vt:lpstr>
      <vt:lpstr>Recipient of Paul Hagerty Technology Teacher of the Year</vt:lpstr>
      <vt:lpstr>Arising Challenges</vt:lpstr>
      <vt:lpstr>Arising Challenges</vt:lpstr>
      <vt:lpstr>Solutions</vt:lpstr>
      <vt:lpstr>Solutions</vt:lpstr>
    </vt:vector>
  </TitlesOfParts>
  <Company>University of South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Scratch Programming as a Tool for Assessment in K-12 Curriculum</dc:title>
  <dc:creator>leslie daniels</dc:creator>
  <cp:lastModifiedBy>leslie daniels</cp:lastModifiedBy>
  <cp:revision>24</cp:revision>
  <dcterms:created xsi:type="dcterms:W3CDTF">2012-07-26T02:45:43Z</dcterms:created>
  <dcterms:modified xsi:type="dcterms:W3CDTF">2012-07-26T02:47:27Z</dcterms:modified>
</cp:coreProperties>
</file>