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1" r:id="rId5"/>
    <p:sldId id="269" r:id="rId6"/>
    <p:sldId id="267" r:id="rId7"/>
    <p:sldId id="270" r:id="rId8"/>
    <p:sldId id="260" r:id="rId9"/>
    <p:sldId id="259" r:id="rId10"/>
    <p:sldId id="261" r:id="rId11"/>
    <p:sldId id="272" r:id="rId12"/>
    <p:sldId id="262" r:id="rId13"/>
    <p:sldId id="282" r:id="rId14"/>
    <p:sldId id="258" r:id="rId15"/>
    <p:sldId id="274" r:id="rId16"/>
    <p:sldId id="273" r:id="rId17"/>
    <p:sldId id="283" r:id="rId18"/>
    <p:sldId id="266" r:id="rId19"/>
    <p:sldId id="265" r:id="rId20"/>
    <p:sldId id="264" r:id="rId21"/>
    <p:sldId id="263" r:id="rId22"/>
    <p:sldId id="268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  <a:srgbClr val="F325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4AAD-CF42-4685-9E72-61C992544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75338-09EE-4E77-9E3B-CA52CC104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2AC69-8BD8-4B28-8265-409EB0F86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794B-EA49-4AEC-99DA-F68A05A31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B340D-E3EE-4B83-B277-ABEC3530D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3CD9-59BC-4615-977D-D4D25EC57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D1E4-EB92-4C07-9366-9B2266377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93393-5368-48D2-A8A7-E3C4B96C7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9DCB-7F1B-42FF-9C19-56AF87625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3A6A-E5DE-45C1-B90B-6B4A8A937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1D0D-2209-46B0-A9BA-D0AB1682B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1A6696-2349-4FFB-9804-939B6970BA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819400"/>
            <a:ext cx="5421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Presentation of the</a:t>
            </a:r>
          </a:p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Portuguese school</a:t>
            </a:r>
          </a:p>
          <a:p>
            <a:pPr algn="ctr"/>
            <a:r>
              <a:rPr lang="en-US" sz="2800" b="1" dirty="0">
                <a:solidFill>
                  <a:srgbClr val="FFFF66"/>
                </a:solidFill>
              </a:rPr>
              <a:t>b</a:t>
            </a:r>
            <a:r>
              <a:rPr lang="en-US" sz="2800" b="1" dirty="0" smtClean="0">
                <a:solidFill>
                  <a:srgbClr val="FFFF66"/>
                </a:solidFill>
              </a:rPr>
              <a:t>y</a:t>
            </a:r>
          </a:p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Romanian students</a:t>
            </a:r>
            <a:endParaRPr lang="en-US" sz="4400" b="1" i="1" dirty="0">
              <a:solidFill>
                <a:srgbClr val="FF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14400"/>
            <a:ext cx="4806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</a:rPr>
              <a:t>SOFT – School </a:t>
            </a:r>
            <a:r>
              <a:rPr lang="en-US" sz="2400" b="1" dirty="0">
                <a:solidFill>
                  <a:srgbClr val="FFFF66"/>
                </a:solidFill>
              </a:rPr>
              <a:t>O</a:t>
            </a:r>
            <a:r>
              <a:rPr lang="en-US" sz="2400" b="1" dirty="0" smtClean="0">
                <a:solidFill>
                  <a:srgbClr val="FFFF66"/>
                </a:solidFill>
              </a:rPr>
              <a:t>f Future Time</a:t>
            </a:r>
          </a:p>
          <a:p>
            <a:r>
              <a:rPr lang="en-US" sz="2400" b="1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>
                <a:solidFill>
                  <a:srgbClr val="FFFF66"/>
                </a:solidFill>
              </a:rPr>
              <a:t>- eTwinning Project 2013-2014 -</a:t>
            </a: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1000"/>
            <a:ext cx="2955668" cy="2090122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Fun at school - 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443" y="762000"/>
            <a:ext cx="6354607" cy="4600575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Treat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981200"/>
            <a:ext cx="6101140" cy="2562225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Free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914" y="1447800"/>
            <a:ext cx="6592661" cy="323850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2394890" y="2209800"/>
            <a:ext cx="3894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What </a:t>
            </a:r>
            <a:r>
              <a:rPr lang="en-US" sz="3200" b="1" dirty="0" smtClean="0">
                <a:solidFill>
                  <a:srgbClr val="FFFF66"/>
                </a:solidFill>
              </a:rPr>
              <a:t>does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the school </a:t>
            </a:r>
            <a:r>
              <a:rPr lang="en-US" sz="3200" b="1" dirty="0" smtClean="0">
                <a:solidFill>
                  <a:srgbClr val="FFFF66"/>
                </a:solidFill>
              </a:rPr>
              <a:t>campus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look like?</a:t>
            </a:r>
            <a:endParaRPr 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Comf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514600"/>
            <a:ext cx="6357935" cy="1271587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Safe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819400"/>
            <a:ext cx="6877348" cy="1138237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School 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04800"/>
            <a:ext cx="6324600" cy="531782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2281077" y="220980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What </a:t>
            </a:r>
            <a:r>
              <a:rPr lang="en-US" sz="3200" b="1" dirty="0" smtClean="0">
                <a:solidFill>
                  <a:srgbClr val="FFFF66"/>
                </a:solidFill>
              </a:rPr>
              <a:t>are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the </a:t>
            </a:r>
            <a:r>
              <a:rPr lang="en-US" sz="3200" b="1" dirty="0" smtClean="0">
                <a:solidFill>
                  <a:srgbClr val="FFFF66"/>
                </a:solidFill>
              </a:rPr>
              <a:t>different </a:t>
            </a:r>
            <a:r>
              <a:rPr lang="en-US" sz="3200" b="1" dirty="0" smtClean="0">
                <a:solidFill>
                  <a:srgbClr val="FFFF66"/>
                </a:solidFill>
              </a:rPr>
              <a:t>parties’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roles?</a:t>
            </a:r>
            <a:endParaRPr 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Having a s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150" y="519112"/>
            <a:ext cx="5962650" cy="5145733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Having a sa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990600"/>
            <a:ext cx="6419609" cy="4143375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1813096" y="2209800"/>
            <a:ext cx="5057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What </a:t>
            </a:r>
            <a:r>
              <a:rPr lang="en-US" sz="3200" b="1" dirty="0" smtClean="0">
                <a:solidFill>
                  <a:srgbClr val="FFFF66"/>
                </a:solidFill>
              </a:rPr>
              <a:t>does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the curriculum for age </a:t>
            </a:r>
            <a:r>
              <a:rPr lang="en-US" sz="3200" b="1" dirty="0" smtClean="0">
                <a:solidFill>
                  <a:srgbClr val="FFFF66"/>
                </a:solidFill>
              </a:rPr>
              <a:t>11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contain?</a:t>
            </a:r>
            <a:endParaRPr 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Communication with par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6737055" cy="260985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Comm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762000"/>
            <a:ext cx="6286500" cy="443865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Image in comm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57200"/>
            <a:ext cx="6072187" cy="5280936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819400"/>
            <a:ext cx="5421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Presentation of the</a:t>
            </a:r>
          </a:p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Portuguese school</a:t>
            </a:r>
          </a:p>
          <a:p>
            <a:pPr algn="ctr"/>
            <a:r>
              <a:rPr lang="en-US" sz="2800" b="1" dirty="0">
                <a:solidFill>
                  <a:srgbClr val="FFFF66"/>
                </a:solidFill>
              </a:rPr>
              <a:t>b</a:t>
            </a:r>
            <a:r>
              <a:rPr lang="en-US" sz="2800" b="1" dirty="0" smtClean="0">
                <a:solidFill>
                  <a:srgbClr val="FFFF66"/>
                </a:solidFill>
              </a:rPr>
              <a:t>y</a:t>
            </a:r>
          </a:p>
          <a:p>
            <a:pPr algn="ctr"/>
            <a:r>
              <a:rPr lang="en-US" sz="4400" b="1" i="1" dirty="0" smtClean="0">
                <a:solidFill>
                  <a:srgbClr val="FFFF66"/>
                </a:solidFill>
              </a:rPr>
              <a:t>Romanian students</a:t>
            </a:r>
            <a:endParaRPr lang="en-US" sz="4400" b="1" i="1" dirty="0">
              <a:solidFill>
                <a:srgbClr val="FF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14400"/>
            <a:ext cx="4806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</a:rPr>
              <a:t>SOFT – School </a:t>
            </a:r>
            <a:r>
              <a:rPr lang="en-US" sz="2400" b="1" dirty="0">
                <a:solidFill>
                  <a:srgbClr val="FFFF66"/>
                </a:solidFill>
              </a:rPr>
              <a:t>O</a:t>
            </a:r>
            <a:r>
              <a:rPr lang="en-US" sz="2400" b="1" dirty="0" smtClean="0">
                <a:solidFill>
                  <a:srgbClr val="FFFF66"/>
                </a:solidFill>
              </a:rPr>
              <a:t>f Future Time</a:t>
            </a:r>
          </a:p>
          <a:p>
            <a:r>
              <a:rPr lang="en-US" sz="2400" b="1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>
                <a:solidFill>
                  <a:srgbClr val="FFFF66"/>
                </a:solidFill>
              </a:rPr>
              <a:t>- eTwinning Project 2013-2014 -</a:t>
            </a:r>
            <a:endParaRPr lang="en-US" sz="2400" dirty="0">
              <a:solidFill>
                <a:srgbClr val="FFFF66"/>
              </a:solidFill>
            </a:endParaRPr>
          </a:p>
        </p:txBody>
      </p:sp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1000"/>
            <a:ext cx="2955668" cy="2090122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Subjec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2510" y="762000"/>
            <a:ext cx="5047890" cy="515913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2133600" y="2209800"/>
            <a:ext cx="4416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What </a:t>
            </a:r>
            <a:r>
              <a:rPr lang="en-US" sz="3200" b="1" dirty="0" smtClean="0">
                <a:solidFill>
                  <a:srgbClr val="FFFF66"/>
                </a:solidFill>
              </a:rPr>
              <a:t>is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teaching </a:t>
            </a:r>
            <a:r>
              <a:rPr lang="en-US" sz="3200" b="1" dirty="0" smtClean="0">
                <a:solidFill>
                  <a:srgbClr val="FFFF66"/>
                </a:solidFill>
              </a:rPr>
              <a:t>and </a:t>
            </a:r>
            <a:r>
              <a:rPr lang="en-US" sz="3200" b="1" dirty="0" smtClean="0">
                <a:solidFill>
                  <a:srgbClr val="FFFF66"/>
                </a:solidFill>
              </a:rPr>
              <a:t>learning</a:t>
            </a:r>
          </a:p>
          <a:p>
            <a:pPr algn="ctr"/>
            <a:r>
              <a:rPr lang="en-US" sz="3200" b="1" dirty="0" smtClean="0">
                <a:solidFill>
                  <a:srgbClr val="FFFF66"/>
                </a:solidFill>
              </a:rPr>
              <a:t>like</a:t>
            </a:r>
            <a:r>
              <a:rPr lang="en-US" sz="3200" b="1" dirty="0" smtClean="0">
                <a:solidFill>
                  <a:srgbClr val="FFFF66"/>
                </a:solidFill>
              </a:rPr>
              <a:t>?</a:t>
            </a:r>
            <a:endParaRPr 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Metho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33400"/>
            <a:ext cx="5904485" cy="513615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How students feel at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90938"/>
            <a:ext cx="6858000" cy="4947275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Techn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066800"/>
            <a:ext cx="6296025" cy="386715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Fun at school - SuperTMat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533400"/>
            <a:ext cx="5384412" cy="5157965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857685"/>
            <a:ext cx="914400" cy="624078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  <p:pic>
        <p:nvPicPr>
          <p:cNvPr id="3" name="Picture 2" descr="Fun at school - table 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5962" y="504825"/>
            <a:ext cx="5172075" cy="5848350"/>
          </a:xfrm>
          <a:prstGeom prst="rect">
            <a:avLst/>
          </a:prstGeom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72</Words>
  <Application>Microsoft Office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KiNgKOng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QUESTIONS</dc:title>
  <dc:creator>KiNgKOng</dc:creator>
  <cp:lastModifiedBy>Dana</cp:lastModifiedBy>
  <cp:revision>30</cp:revision>
  <dcterms:created xsi:type="dcterms:W3CDTF">2009-04-07T08:16:58Z</dcterms:created>
  <dcterms:modified xsi:type="dcterms:W3CDTF">2013-12-29T07:18:04Z</dcterms:modified>
</cp:coreProperties>
</file>