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61" r:id="rId2"/>
    <p:sldId id="265" r:id="rId3"/>
    <p:sldId id="264" r:id="rId4"/>
    <p:sldId id="263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0"/>
    <p:restoredTop sz="86387"/>
  </p:normalViewPr>
  <p:slideViewPr>
    <p:cSldViewPr snapToGrid="0" snapToObjects="1">
      <p:cViewPr>
        <p:scale>
          <a:sx n="93" d="100"/>
          <a:sy n="93" d="100"/>
        </p:scale>
        <p:origin x="424" y="10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4B11-E920-CD4C-87CA-4A7C9ADEAD68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ACF6-321E-3940-A6DF-71B5C96511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56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1/31/17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9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CA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798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4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36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rgbClr val="00000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000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rgbClr val="00000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000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7.png"/><Relationship Id="rId5" Type="http://schemas.openxmlformats.org/officeDocument/2006/relationships/image" Target="../media/image15.png"/><Relationship Id="rId6" Type="http://schemas.openxmlformats.org/officeDocument/2006/relationships/image" Target="../media/image6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7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52" y="5085904"/>
            <a:ext cx="3289300" cy="10668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73" b="-22505"/>
          <a:stretch/>
        </p:blipFill>
        <p:spPr>
          <a:xfrm>
            <a:off x="724942" y="5932580"/>
            <a:ext cx="1689100" cy="122400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382" y="4609654"/>
            <a:ext cx="3187700" cy="20193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223" y="135640"/>
            <a:ext cx="3581400" cy="21082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323" y="232554"/>
            <a:ext cx="1384300" cy="15113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7075425" y="646799"/>
            <a:ext cx="913013" cy="1167151"/>
          </a:xfrm>
          <a:prstGeom prst="rect">
            <a:avLst/>
          </a:prstGeom>
        </p:spPr>
      </p:pic>
      <p:pic>
        <p:nvPicPr>
          <p:cNvPr id="28" name="Espace réservé du contenu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644" y="2110790"/>
            <a:ext cx="1574800" cy="673100"/>
          </a:xfrm>
          <a:prstGeom prst="rect">
            <a:avLst/>
          </a:prstGeom>
        </p:spPr>
      </p:pic>
      <p:cxnSp>
        <p:nvCxnSpPr>
          <p:cNvPr id="29" name="Connecteur droit avec flèche 28"/>
          <p:cNvCxnSpPr>
            <a:stCxn id="28" idx="1"/>
          </p:cNvCxnSpPr>
          <p:nvPr/>
        </p:nvCxnSpPr>
        <p:spPr>
          <a:xfrm flipH="1" flipV="1">
            <a:off x="3692047" y="1814421"/>
            <a:ext cx="2450597" cy="632919"/>
          </a:xfrm>
          <a:prstGeom prst="straightConnector1">
            <a:avLst/>
          </a:prstGeom>
          <a:ln w="349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32" y="2526364"/>
            <a:ext cx="2171700" cy="1917700"/>
          </a:xfrm>
          <a:prstGeom prst="rect">
            <a:avLst/>
          </a:prstGeom>
        </p:spPr>
      </p:pic>
      <p:pic>
        <p:nvPicPr>
          <p:cNvPr id="33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087" y="3129614"/>
            <a:ext cx="1625600" cy="711200"/>
          </a:xfr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3831180" y="3286058"/>
            <a:ext cx="913013" cy="116715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9" t="83" r="2533" b="7017"/>
          <a:stretch/>
        </p:blipFill>
        <p:spPr>
          <a:xfrm>
            <a:off x="929139" y="4719026"/>
            <a:ext cx="1224000" cy="1404000"/>
          </a:xfrm>
          <a:prstGeom prst="rect">
            <a:avLst/>
          </a:prstGeom>
        </p:spPr>
      </p:pic>
      <p:cxnSp>
        <p:nvCxnSpPr>
          <p:cNvPr id="17" name="Connecteur droit avec flèche 16"/>
          <p:cNvCxnSpPr/>
          <p:nvPr/>
        </p:nvCxnSpPr>
        <p:spPr>
          <a:xfrm flipH="1" flipV="1">
            <a:off x="3692047" y="5505328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 flipH="1">
            <a:off x="55418" y="460965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318655" y="4849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707" y="2997863"/>
            <a:ext cx="1384300" cy="151130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7494888" y="3496469"/>
            <a:ext cx="913013" cy="1167151"/>
          </a:xfrm>
          <a:prstGeom prst="rect">
            <a:avLst/>
          </a:prstGeom>
        </p:spPr>
      </p:pic>
      <p:cxnSp>
        <p:nvCxnSpPr>
          <p:cNvPr id="26" name="Connecteur droit avec flèche 25"/>
          <p:cNvCxnSpPr/>
          <p:nvPr/>
        </p:nvCxnSpPr>
        <p:spPr>
          <a:xfrm>
            <a:off x="6176466" y="3368090"/>
            <a:ext cx="1288409" cy="423699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078" y="2719382"/>
            <a:ext cx="1384300" cy="15113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66314" y="47101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31405">
            <a:off x="1613828" y="952227"/>
            <a:ext cx="1384300" cy="1511300"/>
          </a:xfrm>
          <a:prstGeom prst="rect">
            <a:avLst/>
          </a:prstGeom>
        </p:spPr>
      </p:pic>
      <p:sp>
        <p:nvSpPr>
          <p:cNvPr id="35" name="Arc 34"/>
          <p:cNvSpPr/>
          <p:nvPr/>
        </p:nvSpPr>
        <p:spPr>
          <a:xfrm rot="20548699">
            <a:off x="1355332" y="678985"/>
            <a:ext cx="1262186" cy="1037215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2548110" y="927288"/>
            <a:ext cx="110483" cy="259794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9131">
            <a:off x="812525" y="383646"/>
            <a:ext cx="1384300" cy="1511300"/>
          </a:xfrm>
          <a:prstGeom prst="rect">
            <a:avLst/>
          </a:prstGeom>
        </p:spPr>
      </p:pic>
      <p:cxnSp>
        <p:nvCxnSpPr>
          <p:cNvPr id="38" name="Connecteur droit avec flèche 37"/>
          <p:cNvCxnSpPr/>
          <p:nvPr/>
        </p:nvCxnSpPr>
        <p:spPr>
          <a:xfrm flipH="1" flipV="1">
            <a:off x="3844447" y="5948677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H="1" flipV="1">
            <a:off x="3511936" y="6392026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 flipV="1">
            <a:off x="4218526" y="5616164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493" y="2830132"/>
            <a:ext cx="20701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14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5"/>
          <p:cNvSpPr/>
          <p:nvPr/>
        </p:nvSpPr>
        <p:spPr>
          <a:xfrm>
            <a:off x="457200" y="802299"/>
            <a:ext cx="2885090" cy="576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Grouper 10"/>
          <p:cNvGrpSpPr/>
          <p:nvPr/>
        </p:nvGrpSpPr>
        <p:grpSpPr>
          <a:xfrm>
            <a:off x="3525052" y="802299"/>
            <a:ext cx="1498450" cy="1461044"/>
            <a:chOff x="477495" y="1145933"/>
            <a:chExt cx="1498450" cy="1461044"/>
          </a:xfrm>
        </p:grpSpPr>
        <p:sp>
          <p:nvSpPr>
            <p:cNvPr id="7" name="object 46"/>
            <p:cNvSpPr/>
            <p:nvPr/>
          </p:nvSpPr>
          <p:spPr>
            <a:xfrm>
              <a:off x="477495" y="1145933"/>
              <a:ext cx="1498450" cy="14610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Bouée 9"/>
            <p:cNvSpPr/>
            <p:nvPr/>
          </p:nvSpPr>
          <p:spPr>
            <a:xfrm>
              <a:off x="1343331" y="2339986"/>
              <a:ext cx="224189" cy="211091"/>
            </a:xfrm>
            <a:prstGeom prst="donut">
              <a:avLst>
                <a:gd name="adj" fmla="val 8737"/>
              </a:avLst>
            </a:prstGeom>
            <a:solidFill>
              <a:srgbClr val="4F81BD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  <a:cs typeface=""/>
              </a:endParaRPr>
            </a:p>
          </p:txBody>
        </p:sp>
      </p:grp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1909232" y="845452"/>
            <a:ext cx="913013" cy="1167151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689" y="903889"/>
            <a:ext cx="1384924" cy="1375629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367752" y="1124607"/>
            <a:ext cx="1198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 choisis un autre lutin</a:t>
            </a:r>
            <a:endParaRPr lang="fr-FR" sz="1200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25" y="1996352"/>
            <a:ext cx="1384300" cy="151130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658" y="2465730"/>
            <a:ext cx="1384300" cy="1511300"/>
          </a:xfrm>
          <a:prstGeom prst="rect">
            <a:avLst/>
          </a:prstGeom>
        </p:spPr>
      </p:pic>
      <p:cxnSp>
        <p:nvCxnSpPr>
          <p:cNvPr id="34" name="Connecteur droit avec flèche 33"/>
          <p:cNvCxnSpPr/>
          <p:nvPr/>
        </p:nvCxnSpPr>
        <p:spPr>
          <a:xfrm>
            <a:off x="1497417" y="2835957"/>
            <a:ext cx="1288409" cy="423699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4043540" y="2827240"/>
            <a:ext cx="2110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Tu peux </a:t>
            </a:r>
            <a:r>
              <a:rPr lang="fr-FR" smtClean="0"/>
              <a:t>le placer où tu veux</a:t>
            </a:r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623455" y="5403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0" y="397703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18" y="4007585"/>
            <a:ext cx="4216400" cy="2578100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560737" y="4750517"/>
            <a:ext cx="645201" cy="5598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5968063" y="4726768"/>
            <a:ext cx="913013" cy="116715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73414" y="420099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08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48" y="187214"/>
            <a:ext cx="3556000" cy="13208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762" y="187214"/>
            <a:ext cx="3784600" cy="1320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55" y="1508014"/>
            <a:ext cx="3517900" cy="12827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682289" y="3120689"/>
            <a:ext cx="2333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Qu’est-ce que ça fait?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61355" y="3972353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Explorer!</a:t>
            </a:r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 flipH="1">
            <a:off x="-577" y="386619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235527" y="6234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35527" y="40120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6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373" y="3953947"/>
            <a:ext cx="1054100" cy="21590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423" y="1793539"/>
            <a:ext cx="3365500" cy="26543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1921009" y="5739609"/>
            <a:ext cx="605769" cy="77438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426" y="5797047"/>
            <a:ext cx="4584700" cy="8001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336" y="4927525"/>
            <a:ext cx="32766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9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360" y="4198516"/>
            <a:ext cx="2316218" cy="1672824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10" y="1932785"/>
            <a:ext cx="7670800" cy="3403600"/>
          </a:xfrm>
          <a:prstGeom prst="rect">
            <a:avLst/>
          </a:prstGeom>
        </p:spPr>
      </p:pic>
      <p:cxnSp>
        <p:nvCxnSpPr>
          <p:cNvPr id="16" name="Connecteur droit avec flèche 15"/>
          <p:cNvCxnSpPr/>
          <p:nvPr/>
        </p:nvCxnSpPr>
        <p:spPr>
          <a:xfrm flipH="1" flipV="1">
            <a:off x="5185648" y="2924442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 flipV="1">
            <a:off x="2089697" y="4490680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 flipV="1">
            <a:off x="2366648" y="4054680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2483648" y="2472497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6374160" y="2525659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7202044" y="5191373"/>
            <a:ext cx="913013" cy="116715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18" t="50790" r="3096" b="1865"/>
          <a:stretch/>
        </p:blipFill>
        <p:spPr>
          <a:xfrm>
            <a:off x="2655488" y="2807668"/>
            <a:ext cx="720000" cy="7920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3076513" y="3057250"/>
            <a:ext cx="605769" cy="774385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" t="53490" r="62026" b="3469"/>
          <a:stretch/>
        </p:blipFill>
        <p:spPr>
          <a:xfrm>
            <a:off x="6847775" y="2837367"/>
            <a:ext cx="792000" cy="72000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7297906" y="2958848"/>
            <a:ext cx="605769" cy="774385"/>
          </a:xfrm>
          <a:prstGeom prst="rect">
            <a:avLst/>
          </a:prstGeom>
        </p:spPr>
      </p:pic>
      <p:cxnSp>
        <p:nvCxnSpPr>
          <p:cNvPr id="36" name="Connecteur droit avec flèche 35"/>
          <p:cNvCxnSpPr/>
          <p:nvPr/>
        </p:nvCxnSpPr>
        <p:spPr>
          <a:xfrm flipH="1" flipV="1">
            <a:off x="2759688" y="1110301"/>
            <a:ext cx="694620" cy="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4768141" y="1102865"/>
            <a:ext cx="624153" cy="7436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180000" flipH="1" flipV="1">
            <a:off x="4034427" y="197427"/>
            <a:ext cx="29448" cy="602219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-240000" flipH="1">
            <a:off x="3976070" y="1671413"/>
            <a:ext cx="49739" cy="615421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50" y="384904"/>
            <a:ext cx="1384300" cy="15113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37309" y="6373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9067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701">
  <a:themeElements>
    <a:clrScheme name="Personnalisée 6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xé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theme1701</Template>
  <TotalTime>1355</TotalTime>
  <Words>26</Words>
  <Application>Microsoft Macintosh PowerPoint</Application>
  <PresentationFormat>Présentation à l'écran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Calibri</vt:lpstr>
      <vt:lpstr>Century Gothic</vt:lpstr>
      <vt:lpstr>Courier New</vt:lpstr>
      <vt:lpstr>Palatino Linotype</vt:lpstr>
      <vt:lpstr>Arial</vt:lpstr>
      <vt:lpstr>theme1701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15</cp:revision>
  <cp:lastPrinted>2017-01-31T19:17:54Z</cp:lastPrinted>
  <dcterms:created xsi:type="dcterms:W3CDTF">2017-01-30T20:16:30Z</dcterms:created>
  <dcterms:modified xsi:type="dcterms:W3CDTF">2017-02-01T15:07:12Z</dcterms:modified>
</cp:coreProperties>
</file>