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slideLayouts/slideLayout13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handoutMasterIdLst>
    <p:handoutMasterId r:id="rId19"/>
  </p:handoutMasterIdLst>
  <p:sldIdLst>
    <p:sldId id="256" r:id="rId2"/>
    <p:sldId id="273" r:id="rId3"/>
    <p:sldId id="257" r:id="rId4"/>
    <p:sldId id="265" r:id="rId5"/>
    <p:sldId id="270" r:id="rId6"/>
    <p:sldId id="262" r:id="rId7"/>
    <p:sldId id="263" r:id="rId8"/>
    <p:sldId id="266" r:id="rId9"/>
    <p:sldId id="267" r:id="rId10"/>
    <p:sldId id="268" r:id="rId11"/>
    <p:sldId id="269" r:id="rId12"/>
    <p:sldId id="258" r:id="rId13"/>
    <p:sldId id="259" r:id="rId14"/>
    <p:sldId id="260" r:id="rId15"/>
    <p:sldId id="261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40" autoAdjust="0"/>
    <p:restoredTop sz="94635" autoAdjust="0"/>
  </p:normalViewPr>
  <p:slideViewPr>
    <p:cSldViewPr snapToGrid="0" snapToObjects="1">
      <p:cViewPr varScale="1">
        <p:scale>
          <a:sx n="127" d="100"/>
          <a:sy n="127" d="100"/>
        </p:scale>
        <p:origin x="-112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19163-A84E-2541-8206-EEC2682D8A28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E7B0F-C79A-E84A-BEEF-879497D7C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45841D43-A801-3E44-B534-0F8C4CB59995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9541B25-DD81-5B45-927D-102FA88DE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Scratch%20Intro%20Vide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IN THE WORLD IS SCRATCH???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COMPUTER </a:t>
            </a:r>
            <a:r>
              <a:rPr lang="en-US" dirty="0" smtClean="0"/>
              <a:t>PROGRAMMING</a:t>
            </a:r>
          </a:p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smtClean="0"/>
              <a:t>MD Showman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#3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Rearrange and connect the pieces to set the cat’s size to 150%.  Then, make the cat move, change costumes, and bounce if it touches the edge.</a:t>
            </a:r>
          </a:p>
          <a:p>
            <a:r>
              <a:rPr lang="en-US" dirty="0" smtClean="0"/>
              <a:t>REMEMBER!!!  </a:t>
            </a:r>
          </a:p>
          <a:p>
            <a:pPr lvl="1"/>
            <a:r>
              <a:rPr lang="en-US" dirty="0" smtClean="0"/>
              <a:t>Repeat and forever must have something INSIDE of them.</a:t>
            </a:r>
          </a:p>
        </p:txBody>
      </p:sp>
      <p:pic>
        <p:nvPicPr>
          <p:cNvPr id="6" name="Content Placeholder 5" descr="Picture 5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48750" r="-48750"/>
          <a:stretch>
            <a:fillRect/>
          </a:stretch>
        </p:blipFill>
        <p:spPr>
          <a:xfrm>
            <a:off x="2913699" y="1600200"/>
            <a:ext cx="708680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#3 -- SOLUTION</a:t>
            </a:r>
            <a:endParaRPr lang="en-US" dirty="0"/>
          </a:p>
        </p:txBody>
      </p:sp>
      <p:pic>
        <p:nvPicPr>
          <p:cNvPr id="4" name="Content Placeholder 3" descr="Picture 4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6620" r="-5662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#4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Rearrange and connect </a:t>
            </a:r>
            <a:r>
              <a:rPr lang="en-US" dirty="0"/>
              <a:t>the code pieces to make the cat say “Ah! A DOG!” then shrink</a:t>
            </a:r>
            <a:r>
              <a:rPr lang="en-US" dirty="0" smtClean="0"/>
              <a:t> while changing costumes 20 times.</a:t>
            </a:r>
          </a:p>
          <a:p>
            <a:endParaRPr lang="en-US" dirty="0" smtClean="0"/>
          </a:p>
          <a:p>
            <a:r>
              <a:rPr lang="en-US" dirty="0"/>
              <a:t>REMEMBER!!!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Repeat </a:t>
            </a:r>
            <a:r>
              <a:rPr lang="en-US" dirty="0"/>
              <a:t>and forever must have something INSIDE of them.</a:t>
            </a:r>
          </a:p>
          <a:p>
            <a:endParaRPr lang="en-US" dirty="0"/>
          </a:p>
        </p:txBody>
      </p:sp>
      <p:pic>
        <p:nvPicPr>
          <p:cNvPr id="6" name="Content Placeholder 5" descr="Picture 2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38114" r="-38114"/>
          <a:stretch>
            <a:fillRect/>
          </a:stretch>
        </p:blipFill>
        <p:spPr>
          <a:xfrm>
            <a:off x="3671474" y="1584008"/>
            <a:ext cx="5784707" cy="47870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#4 -- SOLUTION</a:t>
            </a:r>
            <a:endParaRPr lang="en-US" dirty="0"/>
          </a:p>
        </p:txBody>
      </p:sp>
      <p:pic>
        <p:nvPicPr>
          <p:cNvPr id="6" name="Content Placeholder 5" descr="Picture 3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7963" r="-3796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#5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Rearrange and connect </a:t>
            </a:r>
            <a:r>
              <a:rPr lang="en-US" dirty="0"/>
              <a:t>the code pieces to make the cat start at</a:t>
            </a: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 smtClean="0"/>
              <a:t>X:</a:t>
            </a:r>
            <a:r>
              <a:rPr lang="en-US" dirty="0"/>
              <a:t>0</a:t>
            </a:r>
            <a:r>
              <a:rPr lang="en-US" dirty="0" smtClean="0"/>
              <a:t> Y:0.</a:t>
            </a:r>
          </a:p>
          <a:p>
            <a:r>
              <a:rPr lang="en-US" dirty="0" smtClean="0"/>
              <a:t>Make </a:t>
            </a:r>
            <a:r>
              <a:rPr lang="en-US" dirty="0"/>
              <a:t>the cat chase the mouse pointer until it touches the mouse pointer.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REMEMBER!!!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Light blue blocks fit INSIDE yellow pieces, making a LOGIC STATEMENT</a:t>
            </a:r>
          </a:p>
          <a:p>
            <a:endParaRPr lang="en-US" dirty="0"/>
          </a:p>
        </p:txBody>
      </p:sp>
      <p:pic>
        <p:nvPicPr>
          <p:cNvPr id="6" name="Content Placeholder 5" descr="Picture 5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6924" r="-16924"/>
          <a:stretch>
            <a:fillRect/>
          </a:stretch>
        </p:blipFill>
        <p:spPr>
          <a:xfrm>
            <a:off x="3979333" y="1600200"/>
            <a:ext cx="5323417" cy="4525963"/>
          </a:xfrm>
        </p:spPr>
      </p:pic>
      <p:sp>
        <p:nvSpPr>
          <p:cNvPr id="5" name="Oval 4"/>
          <p:cNvSpPr/>
          <p:nvPr/>
        </p:nvSpPr>
        <p:spPr>
          <a:xfrm>
            <a:off x="4572000" y="3108960"/>
            <a:ext cx="3958709" cy="618967"/>
          </a:xfrm>
          <a:prstGeom prst="ellipse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5" idx="0"/>
          </p:cNvCxnSpPr>
          <p:nvPr/>
        </p:nvCxnSpPr>
        <p:spPr>
          <a:xfrm rot="5400000" flipH="1" flipV="1">
            <a:off x="6275530" y="2739285"/>
            <a:ext cx="645500" cy="9385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Picture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953" y="5846791"/>
            <a:ext cx="3568254" cy="457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#5 -- SOLUTION</a:t>
            </a:r>
            <a:endParaRPr lang="en-US" dirty="0"/>
          </a:p>
        </p:txBody>
      </p:sp>
      <p:pic>
        <p:nvPicPr>
          <p:cNvPr id="6" name="Content Placeholder 5" descr="Picture 4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926" r="-192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Scratch</a:t>
            </a:r>
            <a:endParaRPr lang="en-US" dirty="0"/>
          </a:p>
        </p:txBody>
      </p:sp>
      <p:pic>
        <p:nvPicPr>
          <p:cNvPr id="4" name="Content Placeholder 3" descr="Picture 4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829" r="-2829"/>
          <a:stretch>
            <a:fillRect/>
          </a:stretch>
        </p:blipFill>
        <p:spPr>
          <a:xfrm>
            <a:off x="0" y="1584008"/>
            <a:ext cx="9211628" cy="49309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software used to teach beginners computer programming</a:t>
            </a:r>
          </a:p>
          <a:p>
            <a:r>
              <a:rPr lang="en-US" dirty="0" smtClean="0"/>
              <a:t>Click and drag programming, WYSIWYG</a:t>
            </a:r>
          </a:p>
          <a:p>
            <a:r>
              <a:rPr lang="en-US" dirty="0" smtClean="0"/>
              <a:t>REALLY COOL!</a:t>
            </a:r>
          </a:p>
          <a:p>
            <a:r>
              <a:rPr lang="en-US" dirty="0" smtClean="0">
                <a:hlinkClick r:id="rId2" action="ppaction://hlinkfile"/>
              </a:rPr>
              <a:t>http://www.youtube.com/watch?v=jxDw-t3XWd0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it a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Wait, how do I run Scratch?</a:t>
            </a:r>
          </a:p>
          <a:p>
            <a:pPr lvl="1"/>
            <a:r>
              <a:rPr lang="en-US" dirty="0" smtClean="0"/>
              <a:t>Finder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Applications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Scratch 1.4 (folder)</a:t>
            </a:r>
          </a:p>
          <a:p>
            <a:pPr lvl="2"/>
            <a:r>
              <a:rPr lang="en-US" dirty="0" smtClean="0"/>
              <a:t>Drag Scratch (application) to </a:t>
            </a:r>
            <a:r>
              <a:rPr lang="en-US" dirty="0" err="1" smtClean="0"/>
              <a:t>Dockbar</a:t>
            </a:r>
            <a:endParaRPr lang="en-US" dirty="0" smtClean="0"/>
          </a:p>
          <a:p>
            <a:pPr lvl="1"/>
            <a:r>
              <a:rPr lang="en-US" dirty="0" smtClean="0"/>
              <a:t>Click on Scratch Icon in </a:t>
            </a:r>
            <a:r>
              <a:rPr lang="en-US" dirty="0" err="1" smtClean="0"/>
              <a:t>Dockbar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Well, what do I do?</a:t>
            </a:r>
          </a:p>
          <a:p>
            <a:pPr lvl="1"/>
            <a:r>
              <a:rPr lang="en-US" dirty="0" smtClean="0"/>
              <a:t>Pull in blocks into script window to test them out</a:t>
            </a:r>
          </a:p>
          <a:p>
            <a:pPr lvl="1"/>
            <a:r>
              <a:rPr lang="en-US" dirty="0" smtClean="0"/>
              <a:t>Link blocks together to create a code puzzle</a:t>
            </a:r>
          </a:p>
          <a:p>
            <a:pPr lvl="1"/>
            <a:r>
              <a:rPr lang="en-US" dirty="0" smtClean="0"/>
              <a:t>Try adding new sprites or changing what is already there</a:t>
            </a:r>
          </a:p>
        </p:txBody>
      </p:sp>
      <p:pic>
        <p:nvPicPr>
          <p:cNvPr id="4" name="Picture 3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9474" y="2462126"/>
            <a:ext cx="444444" cy="431746"/>
          </a:xfrm>
          <a:prstGeom prst="rect">
            <a:avLst/>
          </a:prstGeom>
        </p:spPr>
      </p:pic>
      <p:pic>
        <p:nvPicPr>
          <p:cNvPr id="5" name="Picture 4" descr="Pictur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113" y="3746460"/>
            <a:ext cx="7345362" cy="634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Ready for a CHALLENGE?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goal</a:t>
            </a:r>
          </a:p>
          <a:p>
            <a:r>
              <a:rPr lang="en-US" dirty="0" smtClean="0"/>
              <a:t>Use ONLY the pieces in the picture</a:t>
            </a:r>
          </a:p>
          <a:p>
            <a:r>
              <a:rPr lang="en-US" dirty="0" smtClean="0"/>
              <a:t>Test your program</a:t>
            </a:r>
          </a:p>
          <a:p>
            <a:r>
              <a:rPr lang="en-US" dirty="0" smtClean="0"/>
              <a:t>Test your program again</a:t>
            </a:r>
          </a:p>
          <a:p>
            <a:r>
              <a:rPr lang="en-US" dirty="0" smtClean="0"/>
              <a:t>Test your program a third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Rearrange and connect the pieces to make the cat move across the screen changing directions when it hits the edge.</a:t>
            </a:r>
          </a:p>
          <a:p>
            <a:endParaRPr lang="en-US" dirty="0" smtClean="0"/>
          </a:p>
          <a:p>
            <a:r>
              <a:rPr lang="en-US" dirty="0"/>
              <a:t>REMEMBER!!!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Repeat </a:t>
            </a:r>
            <a:r>
              <a:rPr lang="en-US" dirty="0"/>
              <a:t>and forever must have something INSIDE of them.</a:t>
            </a:r>
          </a:p>
          <a:p>
            <a:endParaRPr lang="en-US" dirty="0"/>
          </a:p>
        </p:txBody>
      </p:sp>
      <p:pic>
        <p:nvPicPr>
          <p:cNvPr id="7" name="Content Placeholder 6" descr="Picture 6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3067" r="-23067"/>
          <a:stretch>
            <a:fillRect/>
          </a:stretch>
        </p:blipFill>
        <p:spPr>
          <a:xfrm>
            <a:off x="3757083" y="1600200"/>
            <a:ext cx="569383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#1 -- SOLUTION</a:t>
            </a:r>
            <a:endParaRPr lang="en-US" dirty="0"/>
          </a:p>
        </p:txBody>
      </p:sp>
      <p:pic>
        <p:nvPicPr>
          <p:cNvPr id="7" name="Content Placeholder 6" descr="Picture 7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4319" r="-3431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Rearrange and connect the pieces to make the move 10 spaces and bounce if it touches the edge, 10 times.  Then, make it bigger by 25%.</a:t>
            </a:r>
          </a:p>
          <a:p>
            <a:r>
              <a:rPr lang="en-US" dirty="0" smtClean="0"/>
              <a:t>REMEMBER!!!  </a:t>
            </a:r>
          </a:p>
          <a:p>
            <a:pPr lvl="1"/>
            <a:r>
              <a:rPr lang="en-US" dirty="0" smtClean="0"/>
              <a:t>Repeat and forever must have something INSIDE of them.</a:t>
            </a:r>
          </a:p>
          <a:p>
            <a:endParaRPr lang="en-US" dirty="0"/>
          </a:p>
        </p:txBody>
      </p:sp>
      <p:pic>
        <p:nvPicPr>
          <p:cNvPr id="6" name="Content Placeholder 5" descr="Picture 3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4462" r="-24462"/>
          <a:stretch>
            <a:fillRect/>
          </a:stretch>
        </p:blipFill>
        <p:spPr>
          <a:xfrm>
            <a:off x="3703493" y="1600200"/>
            <a:ext cx="577403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 #2 -- SOLUTION</a:t>
            </a:r>
            <a:endParaRPr lang="en-US" dirty="0"/>
          </a:p>
        </p:txBody>
      </p:sp>
      <p:pic>
        <p:nvPicPr>
          <p:cNvPr id="4" name="Content Placeholder 3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6049" r="-4604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276</TotalTime>
  <Words>416</Words>
  <Application>Microsoft Macintosh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Capital</vt:lpstr>
      <vt:lpstr>WHAT IN THE WORLD IS SCRATCH???</vt:lpstr>
      <vt:lpstr>This is Scratch</vt:lpstr>
      <vt:lpstr>Scratch is…</vt:lpstr>
      <vt:lpstr>Give it a try!</vt:lpstr>
      <vt:lpstr>Ready for a CHALLENGE?</vt:lpstr>
      <vt:lpstr>CHALLENGE #1</vt:lpstr>
      <vt:lpstr>CHALLENGE #1 -- SOLUTION</vt:lpstr>
      <vt:lpstr>CHALLENGE #2</vt:lpstr>
      <vt:lpstr>CHALLENGE #2 -- SOLUTION</vt:lpstr>
      <vt:lpstr>CHALLENGE #3</vt:lpstr>
      <vt:lpstr>CHALLENGE #3 -- SOLUTION</vt:lpstr>
      <vt:lpstr>CHALLENGE #4</vt:lpstr>
      <vt:lpstr>CHALLENGE #4 -- SOLUTION</vt:lpstr>
      <vt:lpstr>CHALLENGE #5</vt:lpstr>
      <vt:lpstr>CHALLENGE #5 -- SOLUTION</vt:lpstr>
      <vt:lpstr>Slide 16</vt:lpstr>
      <vt:lpstr>Slide 17</vt:lpstr>
    </vt:vector>
  </TitlesOfParts>
  <Company>Falk Laboratory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IN THE WORLD IS SCRATCH???</dc:title>
  <dc:creator>Middle, Falk</dc:creator>
  <cp:lastModifiedBy>Middle, Falk</cp:lastModifiedBy>
  <cp:revision>7</cp:revision>
  <cp:lastPrinted>2010-11-30T19:57:54Z</cp:lastPrinted>
  <dcterms:created xsi:type="dcterms:W3CDTF">2010-12-02T14:53:39Z</dcterms:created>
  <dcterms:modified xsi:type="dcterms:W3CDTF">2010-12-02T14:53:50Z</dcterms:modified>
</cp:coreProperties>
</file>