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6" r:id="rId3"/>
    <p:sldId id="337" r:id="rId4"/>
    <p:sldId id="347" r:id="rId5"/>
    <p:sldId id="341" r:id="rId6"/>
    <p:sldId id="262" r:id="rId7"/>
    <p:sldId id="324" r:id="rId8"/>
    <p:sldId id="348" r:id="rId9"/>
    <p:sldId id="297" r:id="rId10"/>
    <p:sldId id="349" r:id="rId11"/>
    <p:sldId id="293" r:id="rId12"/>
    <p:sldId id="326" r:id="rId13"/>
    <p:sldId id="286" r:id="rId14"/>
    <p:sldId id="290" r:id="rId15"/>
    <p:sldId id="299" r:id="rId16"/>
    <p:sldId id="301" r:id="rId17"/>
    <p:sldId id="294" r:id="rId18"/>
    <p:sldId id="305" r:id="rId19"/>
    <p:sldId id="350" r:id="rId20"/>
    <p:sldId id="320" r:id="rId21"/>
    <p:sldId id="351" r:id="rId22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7" autoAdjust="0"/>
  </p:normalViewPr>
  <p:slideViewPr>
    <p:cSldViewPr>
      <p:cViewPr>
        <p:scale>
          <a:sx n="60" d="100"/>
          <a:sy n="60" d="100"/>
        </p:scale>
        <p:origin x="-1398" y="-4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casatelmexsaltillo" TargetMode="External"/><Relationship Id="rId1" Type="http://schemas.openxmlformats.org/officeDocument/2006/relationships/hyperlink" Target="mailto:msveradeleon@yahoo.com.mx" TargetMode="External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casatelmexsaltillo" TargetMode="External"/><Relationship Id="rId1" Type="http://schemas.openxmlformats.org/officeDocument/2006/relationships/hyperlink" Target="mailto:msveradeleon@yahoo.com.mx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F3F98D-4442-46E4-95FF-F9BCF874B717}" type="doc">
      <dgm:prSet loTypeId="urn:microsoft.com/office/officeart/2005/8/layout/vList4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FEBBC09-EC04-4D7E-9C6F-F037FAD520AD}">
      <dgm:prSet phldrT="[Texto]"/>
      <dgm:spPr/>
      <dgm:t>
        <a:bodyPr/>
        <a:lstStyle/>
        <a:p>
          <a:r>
            <a:rPr lang="es-MX" dirty="0" err="1" smtClean="0"/>
            <a:t>Education</a:t>
          </a:r>
          <a:endParaRPr lang="en-US" dirty="0"/>
        </a:p>
      </dgm:t>
    </dgm:pt>
    <dgm:pt modelId="{0035EEED-7002-4789-B9CD-555BBC2A892E}" type="parTrans" cxnId="{8C2C8171-0DCC-4060-BB35-DC9B93D3977A}">
      <dgm:prSet/>
      <dgm:spPr/>
      <dgm:t>
        <a:bodyPr/>
        <a:lstStyle/>
        <a:p>
          <a:endParaRPr lang="en-US"/>
        </a:p>
      </dgm:t>
    </dgm:pt>
    <dgm:pt modelId="{ADFEB85C-0728-4BD5-A063-0BFA529E607D}" type="sibTrans" cxnId="{8C2C8171-0DCC-4060-BB35-DC9B93D3977A}">
      <dgm:prSet/>
      <dgm:spPr/>
      <dgm:t>
        <a:bodyPr/>
        <a:lstStyle/>
        <a:p>
          <a:endParaRPr lang="en-US"/>
        </a:p>
      </dgm:t>
    </dgm:pt>
    <dgm:pt modelId="{5FE20B6C-36CD-47F8-9A4C-0F7413C988E6}">
      <dgm:prSet phldrT="[Texto]"/>
      <dgm:spPr/>
      <dgm:t>
        <a:bodyPr/>
        <a:lstStyle/>
        <a:p>
          <a:r>
            <a:rPr lang="es-MX" dirty="0" err="1" smtClean="0"/>
            <a:t>Healt</a:t>
          </a:r>
          <a:r>
            <a:rPr lang="es-MX" dirty="0" smtClean="0"/>
            <a:t> </a:t>
          </a:r>
          <a:endParaRPr lang="en-US" dirty="0"/>
        </a:p>
      </dgm:t>
    </dgm:pt>
    <dgm:pt modelId="{4EB29AF3-145A-4C5D-A1AF-956448EC5839}" type="parTrans" cxnId="{5AAC6E2B-130E-4F6A-BD46-7C79D75DC148}">
      <dgm:prSet/>
      <dgm:spPr/>
      <dgm:t>
        <a:bodyPr/>
        <a:lstStyle/>
        <a:p>
          <a:endParaRPr lang="en-US"/>
        </a:p>
      </dgm:t>
    </dgm:pt>
    <dgm:pt modelId="{7614B678-7081-4666-9F4C-2C63E0AF1750}" type="sibTrans" cxnId="{5AAC6E2B-130E-4F6A-BD46-7C79D75DC148}">
      <dgm:prSet/>
      <dgm:spPr/>
      <dgm:t>
        <a:bodyPr/>
        <a:lstStyle/>
        <a:p>
          <a:endParaRPr lang="en-US"/>
        </a:p>
      </dgm:t>
    </dgm:pt>
    <dgm:pt modelId="{B155E82F-46F0-4793-8F52-44853FC9BC47}">
      <dgm:prSet phldrT="[Texto]"/>
      <dgm:spPr/>
      <dgm:t>
        <a:bodyPr/>
        <a:lstStyle/>
        <a:p>
          <a:r>
            <a:rPr lang="es-MX" dirty="0" smtClean="0"/>
            <a:t>Natural </a:t>
          </a:r>
          <a:r>
            <a:rPr lang="es-MX" dirty="0" err="1" smtClean="0"/>
            <a:t>Disasters</a:t>
          </a:r>
          <a:endParaRPr lang="en-US" dirty="0"/>
        </a:p>
      </dgm:t>
    </dgm:pt>
    <dgm:pt modelId="{77610E7E-0157-4F1F-8BF5-54E5B91ADAC8}" type="parTrans" cxnId="{9F84B68F-0458-409D-B2A4-3B650789E2E8}">
      <dgm:prSet/>
      <dgm:spPr/>
      <dgm:t>
        <a:bodyPr/>
        <a:lstStyle/>
        <a:p>
          <a:endParaRPr lang="en-US"/>
        </a:p>
      </dgm:t>
    </dgm:pt>
    <dgm:pt modelId="{88D22B64-78E8-471D-8E38-4F6CF8B312A1}" type="sibTrans" cxnId="{9F84B68F-0458-409D-B2A4-3B650789E2E8}">
      <dgm:prSet/>
      <dgm:spPr/>
      <dgm:t>
        <a:bodyPr/>
        <a:lstStyle/>
        <a:p>
          <a:endParaRPr lang="en-US"/>
        </a:p>
      </dgm:t>
    </dgm:pt>
    <dgm:pt modelId="{8F9254DB-E55E-4EB2-B8C3-226ED3D55D5E}">
      <dgm:prSet/>
      <dgm:spPr/>
      <dgm:t>
        <a:bodyPr/>
        <a:lstStyle/>
        <a:p>
          <a:r>
            <a:rPr lang="es-MX" dirty="0" err="1" smtClean="0"/>
            <a:t>Justice</a:t>
          </a:r>
          <a:r>
            <a:rPr lang="es-MX" dirty="0" smtClean="0"/>
            <a:t> </a:t>
          </a:r>
          <a:endParaRPr lang="en-US" dirty="0"/>
        </a:p>
      </dgm:t>
    </dgm:pt>
    <dgm:pt modelId="{4D7356D1-F18A-4A68-AA52-DC2C1CF1D283}" type="parTrans" cxnId="{76CAF343-5DAC-44ED-9CEA-0E86F86F619E}">
      <dgm:prSet/>
      <dgm:spPr/>
      <dgm:t>
        <a:bodyPr/>
        <a:lstStyle/>
        <a:p>
          <a:endParaRPr lang="en-US"/>
        </a:p>
      </dgm:t>
    </dgm:pt>
    <dgm:pt modelId="{3B2E4FE2-F1DA-4C52-A509-13167EFEF7A5}" type="sibTrans" cxnId="{76CAF343-5DAC-44ED-9CEA-0E86F86F619E}">
      <dgm:prSet/>
      <dgm:spPr/>
      <dgm:t>
        <a:bodyPr/>
        <a:lstStyle/>
        <a:p>
          <a:endParaRPr lang="en-US"/>
        </a:p>
      </dgm:t>
    </dgm:pt>
    <dgm:pt modelId="{7ECA4960-1645-4E5E-A972-0F5DB3A8B293}">
      <dgm:prSet/>
      <dgm:spPr/>
      <dgm:t>
        <a:bodyPr/>
        <a:lstStyle/>
        <a:p>
          <a:r>
            <a:rPr lang="es-MX" dirty="0" err="1" smtClean="0"/>
            <a:t>Culture</a:t>
          </a:r>
          <a:r>
            <a:rPr lang="es-MX" dirty="0" smtClean="0"/>
            <a:t> and </a:t>
          </a:r>
          <a:r>
            <a:rPr lang="es-MX" dirty="0" err="1" smtClean="0"/>
            <a:t>Human</a:t>
          </a:r>
          <a:r>
            <a:rPr lang="es-MX" dirty="0" smtClean="0"/>
            <a:t> </a:t>
          </a:r>
          <a:r>
            <a:rPr lang="es-MX" dirty="0" err="1" smtClean="0"/>
            <a:t>Development</a:t>
          </a:r>
          <a:endParaRPr lang="en-US" dirty="0"/>
        </a:p>
      </dgm:t>
    </dgm:pt>
    <dgm:pt modelId="{5F07E213-4030-443F-A63D-2242A2B340DB}" type="parTrans" cxnId="{9A9B12FC-51D1-46CC-AD19-42D8A32D98F1}">
      <dgm:prSet/>
      <dgm:spPr/>
      <dgm:t>
        <a:bodyPr/>
        <a:lstStyle/>
        <a:p>
          <a:endParaRPr lang="en-US"/>
        </a:p>
      </dgm:t>
    </dgm:pt>
    <dgm:pt modelId="{E743063B-8960-4586-B15A-94CB05FB8579}" type="sibTrans" cxnId="{9A9B12FC-51D1-46CC-AD19-42D8A32D98F1}">
      <dgm:prSet/>
      <dgm:spPr/>
      <dgm:t>
        <a:bodyPr/>
        <a:lstStyle/>
        <a:p>
          <a:endParaRPr lang="en-US"/>
        </a:p>
      </dgm:t>
    </dgm:pt>
    <dgm:pt modelId="{8725FA6C-29B0-4477-AD48-2F8BC4954AD5}">
      <dgm:prSet/>
      <dgm:spPr/>
      <dgm:t>
        <a:bodyPr/>
        <a:lstStyle/>
        <a:p>
          <a:r>
            <a:rPr lang="es-MX" dirty="0" smtClean="0"/>
            <a:t>TELMEX </a:t>
          </a:r>
          <a:r>
            <a:rPr lang="es-MX" dirty="0" err="1" smtClean="0"/>
            <a:t>Institute</a:t>
          </a:r>
          <a:r>
            <a:rPr lang="es-MX" dirty="0" smtClean="0"/>
            <a:t> of Sport</a:t>
          </a:r>
          <a:endParaRPr lang="en-US" dirty="0"/>
        </a:p>
      </dgm:t>
    </dgm:pt>
    <dgm:pt modelId="{D7647253-0BBF-4D93-98EB-9F1AD60653B8}" type="parTrans" cxnId="{83F0665A-62AE-495A-B863-DA900EBF8D06}">
      <dgm:prSet/>
      <dgm:spPr/>
      <dgm:t>
        <a:bodyPr/>
        <a:lstStyle/>
        <a:p>
          <a:endParaRPr lang="en-US"/>
        </a:p>
      </dgm:t>
    </dgm:pt>
    <dgm:pt modelId="{3C2BFDE8-04FA-4727-8E8D-225BF113B271}" type="sibTrans" cxnId="{83F0665A-62AE-495A-B863-DA900EBF8D06}">
      <dgm:prSet/>
      <dgm:spPr/>
      <dgm:t>
        <a:bodyPr/>
        <a:lstStyle/>
        <a:p>
          <a:endParaRPr lang="en-US"/>
        </a:p>
      </dgm:t>
    </dgm:pt>
    <dgm:pt modelId="{F8D7B047-92A4-44B5-ACCA-6BA8DFD02B26}">
      <dgm:prSet/>
      <dgm:spPr/>
      <dgm:t>
        <a:bodyPr/>
        <a:lstStyle/>
        <a:p>
          <a:r>
            <a:rPr lang="en-US" dirty="0" err="1" smtClean="0"/>
            <a:t>Soumaya</a:t>
          </a:r>
          <a:r>
            <a:rPr lang="en-US" dirty="0" smtClean="0"/>
            <a:t> Museum</a:t>
          </a:r>
          <a:endParaRPr lang="en-US" dirty="0"/>
        </a:p>
      </dgm:t>
    </dgm:pt>
    <dgm:pt modelId="{F2831034-35C1-4B98-9671-06325A780840}" type="parTrans" cxnId="{09D2176E-BF43-461B-A86F-745B7DD8D34A}">
      <dgm:prSet/>
      <dgm:spPr/>
      <dgm:t>
        <a:bodyPr/>
        <a:lstStyle/>
        <a:p>
          <a:endParaRPr lang="en-US"/>
        </a:p>
      </dgm:t>
    </dgm:pt>
    <dgm:pt modelId="{71FCE47D-07A3-4EE1-965F-208E40A06B00}" type="sibTrans" cxnId="{09D2176E-BF43-461B-A86F-745B7DD8D34A}">
      <dgm:prSet/>
      <dgm:spPr/>
      <dgm:t>
        <a:bodyPr/>
        <a:lstStyle/>
        <a:p>
          <a:endParaRPr lang="en-US"/>
        </a:p>
      </dgm:t>
    </dgm:pt>
    <dgm:pt modelId="{0654CB22-E3D3-4358-BA3F-710AD6F8D9DD}" type="pres">
      <dgm:prSet presAssocID="{51F3F98D-4442-46E4-95FF-F9BCF874B71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08AA48D-3A43-4B25-B2E0-6FED785136E9}" type="pres">
      <dgm:prSet presAssocID="{8FEBBC09-EC04-4D7E-9C6F-F037FAD520AD}" presName="comp" presStyleCnt="0"/>
      <dgm:spPr/>
      <dgm:t>
        <a:bodyPr/>
        <a:lstStyle/>
        <a:p>
          <a:endParaRPr lang="en-US"/>
        </a:p>
      </dgm:t>
    </dgm:pt>
    <dgm:pt modelId="{CF042D7A-0B5F-4290-BC3B-03DFB33743F2}" type="pres">
      <dgm:prSet presAssocID="{8FEBBC09-EC04-4D7E-9C6F-F037FAD520AD}" presName="box" presStyleLbl="node1" presStyleIdx="0" presStyleCnt="7" custLinFactNeighborX="1181"/>
      <dgm:spPr/>
      <dgm:t>
        <a:bodyPr/>
        <a:lstStyle/>
        <a:p>
          <a:endParaRPr lang="en-US"/>
        </a:p>
      </dgm:t>
    </dgm:pt>
    <dgm:pt modelId="{EFDC1B4A-D189-4452-A23E-6C9C2A91FE76}" type="pres">
      <dgm:prSet presAssocID="{8FEBBC09-EC04-4D7E-9C6F-F037FAD520AD}" presName="img" presStyleLbl="fgImgPlace1" presStyleIdx="0" presStyleCnt="7"/>
      <dgm:spPr>
        <a:noFill/>
      </dgm:spPr>
      <dgm:t>
        <a:bodyPr/>
        <a:lstStyle/>
        <a:p>
          <a:endParaRPr lang="en-US"/>
        </a:p>
      </dgm:t>
    </dgm:pt>
    <dgm:pt modelId="{0846853F-88B1-4F5A-BAAC-32A01F7CE7E8}" type="pres">
      <dgm:prSet presAssocID="{8FEBBC09-EC04-4D7E-9C6F-F037FAD520AD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01F401-7C59-4B0C-A3FA-00C5FFD5D11B}" type="pres">
      <dgm:prSet presAssocID="{ADFEB85C-0728-4BD5-A063-0BFA529E607D}" presName="spacer" presStyleCnt="0"/>
      <dgm:spPr/>
      <dgm:t>
        <a:bodyPr/>
        <a:lstStyle/>
        <a:p>
          <a:endParaRPr lang="en-US"/>
        </a:p>
      </dgm:t>
    </dgm:pt>
    <dgm:pt modelId="{A5505CD8-A81B-463A-AEC2-EEC5113690D4}" type="pres">
      <dgm:prSet presAssocID="{5FE20B6C-36CD-47F8-9A4C-0F7413C988E6}" presName="comp" presStyleCnt="0"/>
      <dgm:spPr/>
      <dgm:t>
        <a:bodyPr/>
        <a:lstStyle/>
        <a:p>
          <a:endParaRPr lang="en-US"/>
        </a:p>
      </dgm:t>
    </dgm:pt>
    <dgm:pt modelId="{1002A469-D269-401F-A273-A1DC6AA60126}" type="pres">
      <dgm:prSet presAssocID="{5FE20B6C-36CD-47F8-9A4C-0F7413C988E6}" presName="box" presStyleLbl="node1" presStyleIdx="1" presStyleCnt="7"/>
      <dgm:spPr/>
      <dgm:t>
        <a:bodyPr/>
        <a:lstStyle/>
        <a:p>
          <a:endParaRPr lang="en-US"/>
        </a:p>
      </dgm:t>
    </dgm:pt>
    <dgm:pt modelId="{AC0AE762-CAE8-4CA6-8676-7DE0052ED801}" type="pres">
      <dgm:prSet presAssocID="{5FE20B6C-36CD-47F8-9A4C-0F7413C988E6}" presName="img" presStyleLbl="fgImgPlace1" presStyleIdx="1" presStyleCnt="7"/>
      <dgm:spPr>
        <a:noFill/>
      </dgm:spPr>
      <dgm:t>
        <a:bodyPr/>
        <a:lstStyle/>
        <a:p>
          <a:endParaRPr lang="en-US"/>
        </a:p>
      </dgm:t>
    </dgm:pt>
    <dgm:pt modelId="{85038103-90F7-4B79-9447-E93A18671987}" type="pres">
      <dgm:prSet presAssocID="{5FE20B6C-36CD-47F8-9A4C-0F7413C988E6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87A511-D7FE-40E7-8B95-C7AAA0D51519}" type="pres">
      <dgm:prSet presAssocID="{7614B678-7081-4666-9F4C-2C63E0AF1750}" presName="spacer" presStyleCnt="0"/>
      <dgm:spPr/>
      <dgm:t>
        <a:bodyPr/>
        <a:lstStyle/>
        <a:p>
          <a:endParaRPr lang="en-US"/>
        </a:p>
      </dgm:t>
    </dgm:pt>
    <dgm:pt modelId="{DC6F9C67-9365-4B70-BCFA-6358A7FB5BFE}" type="pres">
      <dgm:prSet presAssocID="{8F9254DB-E55E-4EB2-B8C3-226ED3D55D5E}" presName="comp" presStyleCnt="0"/>
      <dgm:spPr/>
      <dgm:t>
        <a:bodyPr/>
        <a:lstStyle/>
        <a:p>
          <a:endParaRPr lang="en-US"/>
        </a:p>
      </dgm:t>
    </dgm:pt>
    <dgm:pt modelId="{1D20F2FE-6FAA-4FED-AB16-CD6966E77660}" type="pres">
      <dgm:prSet presAssocID="{8F9254DB-E55E-4EB2-B8C3-226ED3D55D5E}" presName="box" presStyleLbl="node1" presStyleIdx="2" presStyleCnt="7"/>
      <dgm:spPr/>
      <dgm:t>
        <a:bodyPr/>
        <a:lstStyle/>
        <a:p>
          <a:endParaRPr lang="en-US"/>
        </a:p>
      </dgm:t>
    </dgm:pt>
    <dgm:pt modelId="{3636D0E8-B329-4262-8203-B37E4DCDCFF8}" type="pres">
      <dgm:prSet presAssocID="{8F9254DB-E55E-4EB2-B8C3-226ED3D55D5E}" presName="img" presStyleLbl="fgImgPlace1" presStyleIdx="2" presStyleCnt="7"/>
      <dgm:spPr>
        <a:noFill/>
      </dgm:spPr>
      <dgm:t>
        <a:bodyPr/>
        <a:lstStyle/>
        <a:p>
          <a:endParaRPr lang="en-US"/>
        </a:p>
      </dgm:t>
    </dgm:pt>
    <dgm:pt modelId="{7E1C2AA3-AB9E-41AC-B8A5-E9B9A2FA0DEA}" type="pres">
      <dgm:prSet presAssocID="{8F9254DB-E55E-4EB2-B8C3-226ED3D55D5E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1DDA08-D151-452B-B25D-E33975B60A9E}" type="pres">
      <dgm:prSet presAssocID="{3B2E4FE2-F1DA-4C52-A509-13167EFEF7A5}" presName="spacer" presStyleCnt="0"/>
      <dgm:spPr/>
      <dgm:t>
        <a:bodyPr/>
        <a:lstStyle/>
        <a:p>
          <a:endParaRPr lang="en-US"/>
        </a:p>
      </dgm:t>
    </dgm:pt>
    <dgm:pt modelId="{CA9BA49B-BF93-4036-B526-7EED8435172D}" type="pres">
      <dgm:prSet presAssocID="{B155E82F-46F0-4793-8F52-44853FC9BC47}" presName="comp" presStyleCnt="0"/>
      <dgm:spPr/>
      <dgm:t>
        <a:bodyPr/>
        <a:lstStyle/>
        <a:p>
          <a:endParaRPr lang="en-US"/>
        </a:p>
      </dgm:t>
    </dgm:pt>
    <dgm:pt modelId="{99A80081-6B72-4DAE-98EE-E5DEE1240407}" type="pres">
      <dgm:prSet presAssocID="{B155E82F-46F0-4793-8F52-44853FC9BC47}" presName="box" presStyleLbl="node1" presStyleIdx="3" presStyleCnt="7"/>
      <dgm:spPr/>
      <dgm:t>
        <a:bodyPr/>
        <a:lstStyle/>
        <a:p>
          <a:endParaRPr lang="en-US"/>
        </a:p>
      </dgm:t>
    </dgm:pt>
    <dgm:pt modelId="{D1488D9D-012A-4C1B-9143-572328C0C340}" type="pres">
      <dgm:prSet presAssocID="{B155E82F-46F0-4793-8F52-44853FC9BC47}" presName="img" presStyleLbl="fgImgPlace1" presStyleIdx="3" presStyleCnt="7"/>
      <dgm:spPr>
        <a:noFill/>
      </dgm:spPr>
      <dgm:t>
        <a:bodyPr/>
        <a:lstStyle/>
        <a:p>
          <a:endParaRPr lang="en-US"/>
        </a:p>
      </dgm:t>
    </dgm:pt>
    <dgm:pt modelId="{62D2F9D0-F402-418B-92BE-58EBE9771C4D}" type="pres">
      <dgm:prSet presAssocID="{B155E82F-46F0-4793-8F52-44853FC9BC47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E6CACE-42D5-4F71-9697-C9A83063D38C}" type="pres">
      <dgm:prSet presAssocID="{88D22B64-78E8-471D-8E38-4F6CF8B312A1}" presName="spacer" presStyleCnt="0"/>
      <dgm:spPr/>
      <dgm:t>
        <a:bodyPr/>
        <a:lstStyle/>
        <a:p>
          <a:endParaRPr lang="en-US"/>
        </a:p>
      </dgm:t>
    </dgm:pt>
    <dgm:pt modelId="{8DFAC00E-DE4F-4760-AE6F-4E5C2FAD6239}" type="pres">
      <dgm:prSet presAssocID="{7ECA4960-1645-4E5E-A972-0F5DB3A8B293}" presName="comp" presStyleCnt="0"/>
      <dgm:spPr/>
      <dgm:t>
        <a:bodyPr/>
        <a:lstStyle/>
        <a:p>
          <a:endParaRPr lang="en-US"/>
        </a:p>
      </dgm:t>
    </dgm:pt>
    <dgm:pt modelId="{A402A909-3C93-485D-B841-862370100D33}" type="pres">
      <dgm:prSet presAssocID="{7ECA4960-1645-4E5E-A972-0F5DB3A8B293}" presName="box" presStyleLbl="node1" presStyleIdx="4" presStyleCnt="7"/>
      <dgm:spPr/>
      <dgm:t>
        <a:bodyPr/>
        <a:lstStyle/>
        <a:p>
          <a:endParaRPr lang="en-US"/>
        </a:p>
      </dgm:t>
    </dgm:pt>
    <dgm:pt modelId="{9DA1BE49-1D45-4F9A-8E8C-C3552D767582}" type="pres">
      <dgm:prSet presAssocID="{7ECA4960-1645-4E5E-A972-0F5DB3A8B293}" presName="img" presStyleLbl="fgImgPlace1" presStyleIdx="4" presStyleCnt="7"/>
      <dgm:spPr>
        <a:noFill/>
      </dgm:spPr>
      <dgm:t>
        <a:bodyPr/>
        <a:lstStyle/>
        <a:p>
          <a:endParaRPr lang="en-US"/>
        </a:p>
      </dgm:t>
    </dgm:pt>
    <dgm:pt modelId="{1D9FE6A5-06B4-4DAA-8227-00EF9D4B4486}" type="pres">
      <dgm:prSet presAssocID="{7ECA4960-1645-4E5E-A972-0F5DB3A8B293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FC95D3-5E28-4335-A34E-0377A3A5BD5E}" type="pres">
      <dgm:prSet presAssocID="{E743063B-8960-4586-B15A-94CB05FB8579}" presName="spacer" presStyleCnt="0"/>
      <dgm:spPr/>
      <dgm:t>
        <a:bodyPr/>
        <a:lstStyle/>
        <a:p>
          <a:endParaRPr lang="en-US"/>
        </a:p>
      </dgm:t>
    </dgm:pt>
    <dgm:pt modelId="{04B890F8-917D-4AF6-8CF4-3797D5A2C149}" type="pres">
      <dgm:prSet presAssocID="{8725FA6C-29B0-4477-AD48-2F8BC4954AD5}" presName="comp" presStyleCnt="0"/>
      <dgm:spPr/>
      <dgm:t>
        <a:bodyPr/>
        <a:lstStyle/>
        <a:p>
          <a:endParaRPr lang="en-US"/>
        </a:p>
      </dgm:t>
    </dgm:pt>
    <dgm:pt modelId="{EE9965B6-FA7B-4607-850F-31867D1023FB}" type="pres">
      <dgm:prSet presAssocID="{8725FA6C-29B0-4477-AD48-2F8BC4954AD5}" presName="box" presStyleLbl="node1" presStyleIdx="5" presStyleCnt="7"/>
      <dgm:spPr/>
      <dgm:t>
        <a:bodyPr/>
        <a:lstStyle/>
        <a:p>
          <a:endParaRPr lang="en-US"/>
        </a:p>
      </dgm:t>
    </dgm:pt>
    <dgm:pt modelId="{7074771A-9AC7-4E44-A853-A31D02F0BA60}" type="pres">
      <dgm:prSet presAssocID="{8725FA6C-29B0-4477-AD48-2F8BC4954AD5}" presName="img" presStyleLbl="fgImgPlace1" presStyleIdx="5" presStyleCnt="7"/>
      <dgm:spPr>
        <a:noFill/>
      </dgm:spPr>
      <dgm:t>
        <a:bodyPr/>
        <a:lstStyle/>
        <a:p>
          <a:endParaRPr lang="en-US"/>
        </a:p>
      </dgm:t>
    </dgm:pt>
    <dgm:pt modelId="{B4830F78-828B-48BF-A5E4-2C9139FED514}" type="pres">
      <dgm:prSet presAssocID="{8725FA6C-29B0-4477-AD48-2F8BC4954AD5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D3C938-153A-473C-89E1-91E527DD04FE}" type="pres">
      <dgm:prSet presAssocID="{3C2BFDE8-04FA-4727-8E8D-225BF113B271}" presName="spacer" presStyleCnt="0"/>
      <dgm:spPr/>
      <dgm:t>
        <a:bodyPr/>
        <a:lstStyle/>
        <a:p>
          <a:endParaRPr lang="en-US"/>
        </a:p>
      </dgm:t>
    </dgm:pt>
    <dgm:pt modelId="{24A23D31-CDF7-45AB-BC3B-5E328801EB64}" type="pres">
      <dgm:prSet presAssocID="{F8D7B047-92A4-44B5-ACCA-6BA8DFD02B26}" presName="comp" presStyleCnt="0"/>
      <dgm:spPr/>
      <dgm:t>
        <a:bodyPr/>
        <a:lstStyle/>
        <a:p>
          <a:endParaRPr lang="en-US"/>
        </a:p>
      </dgm:t>
    </dgm:pt>
    <dgm:pt modelId="{7631A7BE-5223-4AD2-8AE1-96EF2FC59C2F}" type="pres">
      <dgm:prSet presAssocID="{F8D7B047-92A4-44B5-ACCA-6BA8DFD02B26}" presName="box" presStyleLbl="node1" presStyleIdx="6" presStyleCnt="7"/>
      <dgm:spPr/>
      <dgm:t>
        <a:bodyPr/>
        <a:lstStyle/>
        <a:p>
          <a:endParaRPr lang="en-US"/>
        </a:p>
      </dgm:t>
    </dgm:pt>
    <dgm:pt modelId="{AEB58170-B9B4-4EDC-9D37-A67C641C7C14}" type="pres">
      <dgm:prSet presAssocID="{F8D7B047-92A4-44B5-ACCA-6BA8DFD02B26}" presName="img" presStyleLbl="fgImgPlace1" presStyleIdx="6" presStyleCnt="7"/>
      <dgm:spPr>
        <a:noFill/>
      </dgm:spPr>
      <dgm:t>
        <a:bodyPr/>
        <a:lstStyle/>
        <a:p>
          <a:endParaRPr lang="en-US"/>
        </a:p>
      </dgm:t>
    </dgm:pt>
    <dgm:pt modelId="{E29FE484-1EC9-41DC-9784-C3C953AC277A}" type="pres">
      <dgm:prSet presAssocID="{F8D7B047-92A4-44B5-ACCA-6BA8DFD02B26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C2C8171-0DCC-4060-BB35-DC9B93D3977A}" srcId="{51F3F98D-4442-46E4-95FF-F9BCF874B717}" destId="{8FEBBC09-EC04-4D7E-9C6F-F037FAD520AD}" srcOrd="0" destOrd="0" parTransId="{0035EEED-7002-4789-B9CD-555BBC2A892E}" sibTransId="{ADFEB85C-0728-4BD5-A063-0BFA529E607D}"/>
    <dgm:cxn modelId="{76CAF343-5DAC-44ED-9CEA-0E86F86F619E}" srcId="{51F3F98D-4442-46E4-95FF-F9BCF874B717}" destId="{8F9254DB-E55E-4EB2-B8C3-226ED3D55D5E}" srcOrd="2" destOrd="0" parTransId="{4D7356D1-F18A-4A68-AA52-DC2C1CF1D283}" sibTransId="{3B2E4FE2-F1DA-4C52-A509-13167EFEF7A5}"/>
    <dgm:cxn modelId="{32067205-C4C8-489E-948B-72D50B2AD3A9}" type="presOf" srcId="{B155E82F-46F0-4793-8F52-44853FC9BC47}" destId="{99A80081-6B72-4DAE-98EE-E5DEE1240407}" srcOrd="0" destOrd="0" presId="urn:microsoft.com/office/officeart/2005/8/layout/vList4"/>
    <dgm:cxn modelId="{2AB78FF0-110B-4CA2-A62F-DDDE5AE34CFE}" type="presOf" srcId="{F8D7B047-92A4-44B5-ACCA-6BA8DFD02B26}" destId="{E29FE484-1EC9-41DC-9784-C3C953AC277A}" srcOrd="1" destOrd="0" presId="urn:microsoft.com/office/officeart/2005/8/layout/vList4"/>
    <dgm:cxn modelId="{6AE5CAFC-A10E-43CF-B7DC-FB909A392756}" type="presOf" srcId="{8725FA6C-29B0-4477-AD48-2F8BC4954AD5}" destId="{B4830F78-828B-48BF-A5E4-2C9139FED514}" srcOrd="1" destOrd="0" presId="urn:microsoft.com/office/officeart/2005/8/layout/vList4"/>
    <dgm:cxn modelId="{AC0AEC17-231B-47D8-A0DF-B1FEC9A6AD2F}" type="presOf" srcId="{7ECA4960-1645-4E5E-A972-0F5DB3A8B293}" destId="{A402A909-3C93-485D-B841-862370100D33}" srcOrd="0" destOrd="0" presId="urn:microsoft.com/office/officeart/2005/8/layout/vList4"/>
    <dgm:cxn modelId="{A968AB72-7EC4-4A86-9385-9857596613C8}" type="presOf" srcId="{8F9254DB-E55E-4EB2-B8C3-226ED3D55D5E}" destId="{7E1C2AA3-AB9E-41AC-B8A5-E9B9A2FA0DEA}" srcOrd="1" destOrd="0" presId="urn:microsoft.com/office/officeart/2005/8/layout/vList4"/>
    <dgm:cxn modelId="{922A779B-58CD-4248-8708-5C894D10FF9B}" type="presOf" srcId="{5FE20B6C-36CD-47F8-9A4C-0F7413C988E6}" destId="{85038103-90F7-4B79-9447-E93A18671987}" srcOrd="1" destOrd="0" presId="urn:microsoft.com/office/officeart/2005/8/layout/vList4"/>
    <dgm:cxn modelId="{A703BA34-C56E-48A1-A78B-C2BFEC977BFA}" type="presOf" srcId="{8F9254DB-E55E-4EB2-B8C3-226ED3D55D5E}" destId="{1D20F2FE-6FAA-4FED-AB16-CD6966E77660}" srcOrd="0" destOrd="0" presId="urn:microsoft.com/office/officeart/2005/8/layout/vList4"/>
    <dgm:cxn modelId="{9F84B68F-0458-409D-B2A4-3B650789E2E8}" srcId="{51F3F98D-4442-46E4-95FF-F9BCF874B717}" destId="{B155E82F-46F0-4793-8F52-44853FC9BC47}" srcOrd="3" destOrd="0" parTransId="{77610E7E-0157-4F1F-8BF5-54E5B91ADAC8}" sibTransId="{88D22B64-78E8-471D-8E38-4F6CF8B312A1}"/>
    <dgm:cxn modelId="{F6E5101C-1A66-495D-A980-E18BBE8EA6C3}" type="presOf" srcId="{B155E82F-46F0-4793-8F52-44853FC9BC47}" destId="{62D2F9D0-F402-418B-92BE-58EBE9771C4D}" srcOrd="1" destOrd="0" presId="urn:microsoft.com/office/officeart/2005/8/layout/vList4"/>
    <dgm:cxn modelId="{5B4ED765-522F-4FD5-8461-468E63BFC572}" type="presOf" srcId="{8FEBBC09-EC04-4D7E-9C6F-F037FAD520AD}" destId="{CF042D7A-0B5F-4290-BC3B-03DFB33743F2}" srcOrd="0" destOrd="0" presId="urn:microsoft.com/office/officeart/2005/8/layout/vList4"/>
    <dgm:cxn modelId="{1CEFD2C1-4422-47CC-9284-3EEC78148DF2}" type="presOf" srcId="{5FE20B6C-36CD-47F8-9A4C-0F7413C988E6}" destId="{1002A469-D269-401F-A273-A1DC6AA60126}" srcOrd="0" destOrd="0" presId="urn:microsoft.com/office/officeart/2005/8/layout/vList4"/>
    <dgm:cxn modelId="{9021FA98-0D3F-4246-84B5-3220EB89A207}" type="presOf" srcId="{51F3F98D-4442-46E4-95FF-F9BCF874B717}" destId="{0654CB22-E3D3-4358-BA3F-710AD6F8D9DD}" srcOrd="0" destOrd="0" presId="urn:microsoft.com/office/officeart/2005/8/layout/vList4"/>
    <dgm:cxn modelId="{5AAC6E2B-130E-4F6A-BD46-7C79D75DC148}" srcId="{51F3F98D-4442-46E4-95FF-F9BCF874B717}" destId="{5FE20B6C-36CD-47F8-9A4C-0F7413C988E6}" srcOrd="1" destOrd="0" parTransId="{4EB29AF3-145A-4C5D-A1AF-956448EC5839}" sibTransId="{7614B678-7081-4666-9F4C-2C63E0AF1750}"/>
    <dgm:cxn modelId="{B6C60F06-5419-4DBB-BFD5-AA16B7438FDB}" type="presOf" srcId="{8FEBBC09-EC04-4D7E-9C6F-F037FAD520AD}" destId="{0846853F-88B1-4F5A-BAAC-32A01F7CE7E8}" srcOrd="1" destOrd="0" presId="urn:microsoft.com/office/officeart/2005/8/layout/vList4"/>
    <dgm:cxn modelId="{9A9B12FC-51D1-46CC-AD19-42D8A32D98F1}" srcId="{51F3F98D-4442-46E4-95FF-F9BCF874B717}" destId="{7ECA4960-1645-4E5E-A972-0F5DB3A8B293}" srcOrd="4" destOrd="0" parTransId="{5F07E213-4030-443F-A63D-2242A2B340DB}" sibTransId="{E743063B-8960-4586-B15A-94CB05FB8579}"/>
    <dgm:cxn modelId="{DA7A7083-07C9-4144-B77F-AAD01F2FEB60}" type="presOf" srcId="{8725FA6C-29B0-4477-AD48-2F8BC4954AD5}" destId="{EE9965B6-FA7B-4607-850F-31867D1023FB}" srcOrd="0" destOrd="0" presId="urn:microsoft.com/office/officeart/2005/8/layout/vList4"/>
    <dgm:cxn modelId="{09D2176E-BF43-461B-A86F-745B7DD8D34A}" srcId="{51F3F98D-4442-46E4-95FF-F9BCF874B717}" destId="{F8D7B047-92A4-44B5-ACCA-6BA8DFD02B26}" srcOrd="6" destOrd="0" parTransId="{F2831034-35C1-4B98-9671-06325A780840}" sibTransId="{71FCE47D-07A3-4EE1-965F-208E40A06B00}"/>
    <dgm:cxn modelId="{C486B175-3252-4191-ACC1-66C4547C997C}" type="presOf" srcId="{7ECA4960-1645-4E5E-A972-0F5DB3A8B293}" destId="{1D9FE6A5-06B4-4DAA-8227-00EF9D4B4486}" srcOrd="1" destOrd="0" presId="urn:microsoft.com/office/officeart/2005/8/layout/vList4"/>
    <dgm:cxn modelId="{728D3B0D-11A1-4E6C-AC58-958B886DFDF6}" type="presOf" srcId="{F8D7B047-92A4-44B5-ACCA-6BA8DFD02B26}" destId="{7631A7BE-5223-4AD2-8AE1-96EF2FC59C2F}" srcOrd="0" destOrd="0" presId="urn:microsoft.com/office/officeart/2005/8/layout/vList4"/>
    <dgm:cxn modelId="{83F0665A-62AE-495A-B863-DA900EBF8D06}" srcId="{51F3F98D-4442-46E4-95FF-F9BCF874B717}" destId="{8725FA6C-29B0-4477-AD48-2F8BC4954AD5}" srcOrd="5" destOrd="0" parTransId="{D7647253-0BBF-4D93-98EB-9F1AD60653B8}" sibTransId="{3C2BFDE8-04FA-4727-8E8D-225BF113B271}"/>
    <dgm:cxn modelId="{BB1C8335-967F-4540-97B5-496DE3E34F57}" type="presParOf" srcId="{0654CB22-E3D3-4358-BA3F-710AD6F8D9DD}" destId="{908AA48D-3A43-4B25-B2E0-6FED785136E9}" srcOrd="0" destOrd="0" presId="urn:microsoft.com/office/officeart/2005/8/layout/vList4"/>
    <dgm:cxn modelId="{D51708F2-2EF5-4C51-9A3A-89816150178A}" type="presParOf" srcId="{908AA48D-3A43-4B25-B2E0-6FED785136E9}" destId="{CF042D7A-0B5F-4290-BC3B-03DFB33743F2}" srcOrd="0" destOrd="0" presId="urn:microsoft.com/office/officeart/2005/8/layout/vList4"/>
    <dgm:cxn modelId="{AB26370E-E79E-46F7-B75B-CC4659F41F4F}" type="presParOf" srcId="{908AA48D-3A43-4B25-B2E0-6FED785136E9}" destId="{EFDC1B4A-D189-4452-A23E-6C9C2A91FE76}" srcOrd="1" destOrd="0" presId="urn:microsoft.com/office/officeart/2005/8/layout/vList4"/>
    <dgm:cxn modelId="{65DABD2E-D13F-4715-A03B-382602EFD875}" type="presParOf" srcId="{908AA48D-3A43-4B25-B2E0-6FED785136E9}" destId="{0846853F-88B1-4F5A-BAAC-32A01F7CE7E8}" srcOrd="2" destOrd="0" presId="urn:microsoft.com/office/officeart/2005/8/layout/vList4"/>
    <dgm:cxn modelId="{5EF71964-4300-4783-8579-F3F2D409FB6E}" type="presParOf" srcId="{0654CB22-E3D3-4358-BA3F-710AD6F8D9DD}" destId="{3001F401-7C59-4B0C-A3FA-00C5FFD5D11B}" srcOrd="1" destOrd="0" presId="urn:microsoft.com/office/officeart/2005/8/layout/vList4"/>
    <dgm:cxn modelId="{C9333F3F-51FE-458A-A818-3A71BA266805}" type="presParOf" srcId="{0654CB22-E3D3-4358-BA3F-710AD6F8D9DD}" destId="{A5505CD8-A81B-463A-AEC2-EEC5113690D4}" srcOrd="2" destOrd="0" presId="urn:microsoft.com/office/officeart/2005/8/layout/vList4"/>
    <dgm:cxn modelId="{FD9B3513-9530-4FA6-9C9D-AE2B01FBF2A7}" type="presParOf" srcId="{A5505CD8-A81B-463A-AEC2-EEC5113690D4}" destId="{1002A469-D269-401F-A273-A1DC6AA60126}" srcOrd="0" destOrd="0" presId="urn:microsoft.com/office/officeart/2005/8/layout/vList4"/>
    <dgm:cxn modelId="{D37CDD38-7D19-4EFC-A168-29CA99C07F34}" type="presParOf" srcId="{A5505CD8-A81B-463A-AEC2-EEC5113690D4}" destId="{AC0AE762-CAE8-4CA6-8676-7DE0052ED801}" srcOrd="1" destOrd="0" presId="urn:microsoft.com/office/officeart/2005/8/layout/vList4"/>
    <dgm:cxn modelId="{A1C8B344-A559-400A-B598-2BC1ED10FC5D}" type="presParOf" srcId="{A5505CD8-A81B-463A-AEC2-EEC5113690D4}" destId="{85038103-90F7-4B79-9447-E93A18671987}" srcOrd="2" destOrd="0" presId="urn:microsoft.com/office/officeart/2005/8/layout/vList4"/>
    <dgm:cxn modelId="{2A482405-20A1-4919-B3C6-9D309AF9DB33}" type="presParOf" srcId="{0654CB22-E3D3-4358-BA3F-710AD6F8D9DD}" destId="{8C87A511-D7FE-40E7-8B95-C7AAA0D51519}" srcOrd="3" destOrd="0" presId="urn:microsoft.com/office/officeart/2005/8/layout/vList4"/>
    <dgm:cxn modelId="{852E48DB-530C-4DE2-A228-3F6E0D4CCE5A}" type="presParOf" srcId="{0654CB22-E3D3-4358-BA3F-710AD6F8D9DD}" destId="{DC6F9C67-9365-4B70-BCFA-6358A7FB5BFE}" srcOrd="4" destOrd="0" presId="urn:microsoft.com/office/officeart/2005/8/layout/vList4"/>
    <dgm:cxn modelId="{3CE6C68A-BA56-4BC1-8A96-385B4209DD1F}" type="presParOf" srcId="{DC6F9C67-9365-4B70-BCFA-6358A7FB5BFE}" destId="{1D20F2FE-6FAA-4FED-AB16-CD6966E77660}" srcOrd="0" destOrd="0" presId="urn:microsoft.com/office/officeart/2005/8/layout/vList4"/>
    <dgm:cxn modelId="{41F0D498-788D-464D-B852-C9B0C22AF3CE}" type="presParOf" srcId="{DC6F9C67-9365-4B70-BCFA-6358A7FB5BFE}" destId="{3636D0E8-B329-4262-8203-B37E4DCDCFF8}" srcOrd="1" destOrd="0" presId="urn:microsoft.com/office/officeart/2005/8/layout/vList4"/>
    <dgm:cxn modelId="{2D3C93DC-ACD0-4422-AD90-F28B665286C9}" type="presParOf" srcId="{DC6F9C67-9365-4B70-BCFA-6358A7FB5BFE}" destId="{7E1C2AA3-AB9E-41AC-B8A5-E9B9A2FA0DEA}" srcOrd="2" destOrd="0" presId="urn:microsoft.com/office/officeart/2005/8/layout/vList4"/>
    <dgm:cxn modelId="{5E56C1C5-1386-4FDE-9824-FBB39B883866}" type="presParOf" srcId="{0654CB22-E3D3-4358-BA3F-710AD6F8D9DD}" destId="{E41DDA08-D151-452B-B25D-E33975B60A9E}" srcOrd="5" destOrd="0" presId="urn:microsoft.com/office/officeart/2005/8/layout/vList4"/>
    <dgm:cxn modelId="{71B937A1-1A87-4B81-86F1-77EDAD084C47}" type="presParOf" srcId="{0654CB22-E3D3-4358-BA3F-710AD6F8D9DD}" destId="{CA9BA49B-BF93-4036-B526-7EED8435172D}" srcOrd="6" destOrd="0" presId="urn:microsoft.com/office/officeart/2005/8/layout/vList4"/>
    <dgm:cxn modelId="{56885D17-D3AE-4259-B587-C9667454BC85}" type="presParOf" srcId="{CA9BA49B-BF93-4036-B526-7EED8435172D}" destId="{99A80081-6B72-4DAE-98EE-E5DEE1240407}" srcOrd="0" destOrd="0" presId="urn:microsoft.com/office/officeart/2005/8/layout/vList4"/>
    <dgm:cxn modelId="{3C3D207F-A801-4391-8C14-B2272249CC15}" type="presParOf" srcId="{CA9BA49B-BF93-4036-B526-7EED8435172D}" destId="{D1488D9D-012A-4C1B-9143-572328C0C340}" srcOrd="1" destOrd="0" presId="urn:microsoft.com/office/officeart/2005/8/layout/vList4"/>
    <dgm:cxn modelId="{ACA05C68-52FC-4EC8-B231-B4E07A167C5B}" type="presParOf" srcId="{CA9BA49B-BF93-4036-B526-7EED8435172D}" destId="{62D2F9D0-F402-418B-92BE-58EBE9771C4D}" srcOrd="2" destOrd="0" presId="urn:microsoft.com/office/officeart/2005/8/layout/vList4"/>
    <dgm:cxn modelId="{054F3D13-048D-4E2C-B5E7-2262AD1E5488}" type="presParOf" srcId="{0654CB22-E3D3-4358-BA3F-710AD6F8D9DD}" destId="{B0E6CACE-42D5-4F71-9697-C9A83063D38C}" srcOrd="7" destOrd="0" presId="urn:microsoft.com/office/officeart/2005/8/layout/vList4"/>
    <dgm:cxn modelId="{C632242F-0489-4DE5-84D1-C4711F1B1E5B}" type="presParOf" srcId="{0654CB22-E3D3-4358-BA3F-710AD6F8D9DD}" destId="{8DFAC00E-DE4F-4760-AE6F-4E5C2FAD6239}" srcOrd="8" destOrd="0" presId="urn:microsoft.com/office/officeart/2005/8/layout/vList4"/>
    <dgm:cxn modelId="{D2387284-423F-48D8-AAB3-FC55DE94724B}" type="presParOf" srcId="{8DFAC00E-DE4F-4760-AE6F-4E5C2FAD6239}" destId="{A402A909-3C93-485D-B841-862370100D33}" srcOrd="0" destOrd="0" presId="urn:microsoft.com/office/officeart/2005/8/layout/vList4"/>
    <dgm:cxn modelId="{9636E258-79AC-4727-B293-CFE32EE7DBA4}" type="presParOf" srcId="{8DFAC00E-DE4F-4760-AE6F-4E5C2FAD6239}" destId="{9DA1BE49-1D45-4F9A-8E8C-C3552D767582}" srcOrd="1" destOrd="0" presId="urn:microsoft.com/office/officeart/2005/8/layout/vList4"/>
    <dgm:cxn modelId="{D7930BEC-1D46-42CA-A0A4-B502986BD491}" type="presParOf" srcId="{8DFAC00E-DE4F-4760-AE6F-4E5C2FAD6239}" destId="{1D9FE6A5-06B4-4DAA-8227-00EF9D4B4486}" srcOrd="2" destOrd="0" presId="urn:microsoft.com/office/officeart/2005/8/layout/vList4"/>
    <dgm:cxn modelId="{069C56F4-E05D-451F-89CB-EB43823786D4}" type="presParOf" srcId="{0654CB22-E3D3-4358-BA3F-710AD6F8D9DD}" destId="{1BFC95D3-5E28-4335-A34E-0377A3A5BD5E}" srcOrd="9" destOrd="0" presId="urn:microsoft.com/office/officeart/2005/8/layout/vList4"/>
    <dgm:cxn modelId="{A02B60CE-F096-4BC7-A1E8-58894332B323}" type="presParOf" srcId="{0654CB22-E3D3-4358-BA3F-710AD6F8D9DD}" destId="{04B890F8-917D-4AF6-8CF4-3797D5A2C149}" srcOrd="10" destOrd="0" presId="urn:microsoft.com/office/officeart/2005/8/layout/vList4"/>
    <dgm:cxn modelId="{86C9D493-4226-4FA6-AAA2-71A1125C3279}" type="presParOf" srcId="{04B890F8-917D-4AF6-8CF4-3797D5A2C149}" destId="{EE9965B6-FA7B-4607-850F-31867D1023FB}" srcOrd="0" destOrd="0" presId="urn:microsoft.com/office/officeart/2005/8/layout/vList4"/>
    <dgm:cxn modelId="{047A0531-1A57-4C48-9396-E8887D6E7006}" type="presParOf" srcId="{04B890F8-917D-4AF6-8CF4-3797D5A2C149}" destId="{7074771A-9AC7-4E44-A853-A31D02F0BA60}" srcOrd="1" destOrd="0" presId="urn:microsoft.com/office/officeart/2005/8/layout/vList4"/>
    <dgm:cxn modelId="{1DA971C3-4941-40A5-8CE0-E447250E8A04}" type="presParOf" srcId="{04B890F8-917D-4AF6-8CF4-3797D5A2C149}" destId="{B4830F78-828B-48BF-A5E4-2C9139FED514}" srcOrd="2" destOrd="0" presId="urn:microsoft.com/office/officeart/2005/8/layout/vList4"/>
    <dgm:cxn modelId="{324DD1AC-12B5-47A6-9A56-C9242F1B6963}" type="presParOf" srcId="{0654CB22-E3D3-4358-BA3F-710AD6F8D9DD}" destId="{DBD3C938-153A-473C-89E1-91E527DD04FE}" srcOrd="11" destOrd="0" presId="urn:microsoft.com/office/officeart/2005/8/layout/vList4"/>
    <dgm:cxn modelId="{7FE01E17-7F93-4811-B153-77707A62F3EC}" type="presParOf" srcId="{0654CB22-E3D3-4358-BA3F-710AD6F8D9DD}" destId="{24A23D31-CDF7-45AB-BC3B-5E328801EB64}" srcOrd="12" destOrd="0" presId="urn:microsoft.com/office/officeart/2005/8/layout/vList4"/>
    <dgm:cxn modelId="{497C3203-3B4F-4F3B-B5DD-DC5A3F794ACB}" type="presParOf" srcId="{24A23D31-CDF7-45AB-BC3B-5E328801EB64}" destId="{7631A7BE-5223-4AD2-8AE1-96EF2FC59C2F}" srcOrd="0" destOrd="0" presId="urn:microsoft.com/office/officeart/2005/8/layout/vList4"/>
    <dgm:cxn modelId="{02EC35AB-D821-495C-8418-DFE1A3B92E7A}" type="presParOf" srcId="{24A23D31-CDF7-45AB-BC3B-5E328801EB64}" destId="{AEB58170-B9B4-4EDC-9D37-A67C641C7C14}" srcOrd="1" destOrd="0" presId="urn:microsoft.com/office/officeart/2005/8/layout/vList4"/>
    <dgm:cxn modelId="{B3C5F7A8-76FB-4A19-A63E-F9B081DAA42B}" type="presParOf" srcId="{24A23D31-CDF7-45AB-BC3B-5E328801EB64}" destId="{E29FE484-1EC9-41DC-9784-C3C953AC27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2C4130F-7E90-421B-9D02-FE5BFBA5A037}" type="doc">
      <dgm:prSet loTypeId="urn:microsoft.com/office/officeart/2005/8/layout/list1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9BDF1D-7563-4166-BD04-1B7735ABEE89}">
      <dgm:prSet phldrT="[Texto]"/>
      <dgm:spPr/>
      <dgm:t>
        <a:bodyPr/>
        <a:lstStyle/>
        <a:p>
          <a:r>
            <a:rPr lang="en-US" dirty="0" smtClean="0">
              <a:hlinkClick xmlns:r="http://schemas.openxmlformats.org/officeDocument/2006/relationships" r:id="rId1"/>
            </a:rPr>
            <a:t>msveradeleon@yahoo.com.mx</a:t>
          </a:r>
          <a:r>
            <a:rPr lang="en-US" dirty="0" smtClean="0"/>
            <a:t> </a:t>
          </a:r>
          <a:endParaRPr lang="en-US" dirty="0"/>
        </a:p>
      </dgm:t>
    </dgm:pt>
    <dgm:pt modelId="{CE76B924-33AE-48E6-B60A-4090A002C9E8}" type="parTrans" cxnId="{707F9D92-9748-4959-BD1A-C701A5A4F5FC}">
      <dgm:prSet/>
      <dgm:spPr/>
      <dgm:t>
        <a:bodyPr/>
        <a:lstStyle/>
        <a:p>
          <a:endParaRPr lang="en-US"/>
        </a:p>
      </dgm:t>
    </dgm:pt>
    <dgm:pt modelId="{B7B71763-5F94-415D-8073-5CD73BDF19AF}" type="sibTrans" cxnId="{707F9D92-9748-4959-BD1A-C701A5A4F5FC}">
      <dgm:prSet/>
      <dgm:spPr/>
      <dgm:t>
        <a:bodyPr/>
        <a:lstStyle/>
        <a:p>
          <a:endParaRPr lang="en-US"/>
        </a:p>
      </dgm:t>
    </dgm:pt>
    <dgm:pt modelId="{8ED1EA70-9283-4F98-83C3-A011EB8CA2D1}">
      <dgm:prSet phldrT="[Texto]"/>
      <dgm:spPr/>
      <dgm:t>
        <a:bodyPr/>
        <a:lstStyle/>
        <a:p>
          <a:r>
            <a:rPr lang="en-US" dirty="0" err="1" smtClean="0"/>
            <a:t>Facebook</a:t>
          </a:r>
          <a:r>
            <a:rPr lang="en-US" dirty="0" smtClean="0"/>
            <a:t> – Vera D Leon</a:t>
          </a:r>
          <a:endParaRPr lang="en-US" dirty="0"/>
        </a:p>
      </dgm:t>
    </dgm:pt>
    <dgm:pt modelId="{FFB94CE6-2D23-40A0-BB46-63E86983A4E2}" type="parTrans" cxnId="{17C2D99F-A41A-4E94-B0B8-0EE99305B5CB}">
      <dgm:prSet/>
      <dgm:spPr/>
      <dgm:t>
        <a:bodyPr/>
        <a:lstStyle/>
        <a:p>
          <a:endParaRPr lang="en-US"/>
        </a:p>
      </dgm:t>
    </dgm:pt>
    <dgm:pt modelId="{5DC01430-7F23-43BE-85DB-A2AD3D2EF100}" type="sibTrans" cxnId="{17C2D99F-A41A-4E94-B0B8-0EE99305B5CB}">
      <dgm:prSet/>
      <dgm:spPr/>
      <dgm:t>
        <a:bodyPr/>
        <a:lstStyle/>
        <a:p>
          <a:endParaRPr lang="en-US"/>
        </a:p>
      </dgm:t>
    </dgm:pt>
    <dgm:pt modelId="{F0914D90-53D7-4DC2-9498-CD190043E99C}">
      <dgm:prSet phldrT="[Texto]"/>
      <dgm:spPr/>
      <dgm:t>
        <a:bodyPr/>
        <a:lstStyle/>
        <a:p>
          <a:r>
            <a:rPr lang="en-US" dirty="0" smtClean="0"/>
            <a:t>Twitter - </a:t>
          </a:r>
          <a:r>
            <a:rPr lang="en-US" dirty="0" err="1" smtClean="0"/>
            <a:t>MsVeraDLeon</a:t>
          </a:r>
          <a:endParaRPr lang="en-US" dirty="0"/>
        </a:p>
      </dgm:t>
    </dgm:pt>
    <dgm:pt modelId="{A5896690-EF02-4F6D-BC8B-93EB8BD21ED5}" type="parTrans" cxnId="{3BA7FBB4-DF07-4B25-8311-770D8893BECE}">
      <dgm:prSet/>
      <dgm:spPr/>
      <dgm:t>
        <a:bodyPr/>
        <a:lstStyle/>
        <a:p>
          <a:endParaRPr lang="en-US"/>
        </a:p>
      </dgm:t>
    </dgm:pt>
    <dgm:pt modelId="{8CF2E88F-12F2-4F60-94FC-927D0FE23C77}" type="sibTrans" cxnId="{3BA7FBB4-DF07-4B25-8311-770D8893BECE}">
      <dgm:prSet/>
      <dgm:spPr/>
      <dgm:t>
        <a:bodyPr/>
        <a:lstStyle/>
        <a:p>
          <a:endParaRPr lang="en-US"/>
        </a:p>
      </dgm:t>
    </dgm:pt>
    <dgm:pt modelId="{49478DC0-129E-4648-816F-BC1F3BB7F9F7}">
      <dgm:prSet/>
      <dgm:spPr/>
      <dgm:t>
        <a:bodyPr/>
        <a:lstStyle/>
        <a:p>
          <a:r>
            <a:rPr lang="en-US" dirty="0" smtClean="0">
              <a:hlinkClick xmlns:r="http://schemas.openxmlformats.org/officeDocument/2006/relationships" r:id="rId2"/>
            </a:rPr>
            <a:t>www.youtube.com/casatelmexsaltillo</a:t>
          </a:r>
          <a:r>
            <a:rPr lang="en-US" dirty="0" smtClean="0"/>
            <a:t> </a:t>
          </a:r>
          <a:endParaRPr lang="en-US" dirty="0"/>
        </a:p>
      </dgm:t>
    </dgm:pt>
    <dgm:pt modelId="{77E65DDB-0F74-4A05-BC47-96378C9813D9}" type="parTrans" cxnId="{A885A29F-8E4F-424B-80AF-35716303DD98}">
      <dgm:prSet/>
      <dgm:spPr/>
    </dgm:pt>
    <dgm:pt modelId="{3CFB69D4-C1F1-402F-97B6-B3A30F693832}" type="sibTrans" cxnId="{A885A29F-8E4F-424B-80AF-35716303DD98}">
      <dgm:prSet/>
      <dgm:spPr/>
    </dgm:pt>
    <dgm:pt modelId="{B08800DE-5430-445E-B1E1-B92C1AF8AAE3}" type="pres">
      <dgm:prSet presAssocID="{02C4130F-7E90-421B-9D02-FE5BFBA5A037}" presName="linear" presStyleCnt="0">
        <dgm:presLayoutVars>
          <dgm:dir/>
          <dgm:animLvl val="lvl"/>
          <dgm:resizeHandles val="exact"/>
        </dgm:presLayoutVars>
      </dgm:prSet>
      <dgm:spPr/>
    </dgm:pt>
    <dgm:pt modelId="{60941159-91FF-480C-A718-9A51ED4700B2}" type="pres">
      <dgm:prSet presAssocID="{239BDF1D-7563-4166-BD04-1B7735ABEE89}" presName="parentLin" presStyleCnt="0"/>
      <dgm:spPr/>
    </dgm:pt>
    <dgm:pt modelId="{1A13B653-1656-4684-8057-43AF94BED8BF}" type="pres">
      <dgm:prSet presAssocID="{239BDF1D-7563-4166-BD04-1B7735ABEE89}" presName="parentLeftMargin" presStyleLbl="node1" presStyleIdx="0" presStyleCnt="4"/>
      <dgm:spPr/>
    </dgm:pt>
    <dgm:pt modelId="{92EA25E3-2796-4BDA-8B84-0C99DD97E3FE}" type="pres">
      <dgm:prSet presAssocID="{239BDF1D-7563-4166-BD04-1B7735ABEE8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9656FA2-F544-4BA7-B3E9-EC5633C19C44}" type="pres">
      <dgm:prSet presAssocID="{239BDF1D-7563-4166-BD04-1B7735ABEE89}" presName="negativeSpace" presStyleCnt="0"/>
      <dgm:spPr/>
    </dgm:pt>
    <dgm:pt modelId="{A486DE2A-0BAA-4236-8189-8D29952A4BA3}" type="pres">
      <dgm:prSet presAssocID="{239BDF1D-7563-4166-BD04-1B7735ABEE89}" presName="childText" presStyleLbl="conFgAcc1" presStyleIdx="0" presStyleCnt="4">
        <dgm:presLayoutVars>
          <dgm:bulletEnabled val="1"/>
        </dgm:presLayoutVars>
      </dgm:prSet>
      <dgm:spPr/>
    </dgm:pt>
    <dgm:pt modelId="{E98772CB-CDFE-433C-B29F-C2E238B39551}" type="pres">
      <dgm:prSet presAssocID="{B7B71763-5F94-415D-8073-5CD73BDF19AF}" presName="spaceBetweenRectangles" presStyleCnt="0"/>
      <dgm:spPr/>
    </dgm:pt>
    <dgm:pt modelId="{AD41F037-0028-4B09-AA1E-83048B68A0C5}" type="pres">
      <dgm:prSet presAssocID="{8ED1EA70-9283-4F98-83C3-A011EB8CA2D1}" presName="parentLin" presStyleCnt="0"/>
      <dgm:spPr/>
    </dgm:pt>
    <dgm:pt modelId="{AA624818-59BC-4FBD-9771-7CC59ED4F981}" type="pres">
      <dgm:prSet presAssocID="{8ED1EA70-9283-4F98-83C3-A011EB8CA2D1}" presName="parentLeftMargin" presStyleLbl="node1" presStyleIdx="0" presStyleCnt="4"/>
      <dgm:spPr/>
    </dgm:pt>
    <dgm:pt modelId="{5CC6CB2C-D943-4022-AA31-ADBE9C62896C}" type="pres">
      <dgm:prSet presAssocID="{8ED1EA70-9283-4F98-83C3-A011EB8CA2D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34C2AD-6914-4462-9BE5-C610E1B2F57C}" type="pres">
      <dgm:prSet presAssocID="{8ED1EA70-9283-4F98-83C3-A011EB8CA2D1}" presName="negativeSpace" presStyleCnt="0"/>
      <dgm:spPr/>
    </dgm:pt>
    <dgm:pt modelId="{AA9F60B8-3548-4805-A246-736302B548C7}" type="pres">
      <dgm:prSet presAssocID="{8ED1EA70-9283-4F98-83C3-A011EB8CA2D1}" presName="childText" presStyleLbl="conFgAcc1" presStyleIdx="1" presStyleCnt="4">
        <dgm:presLayoutVars>
          <dgm:bulletEnabled val="1"/>
        </dgm:presLayoutVars>
      </dgm:prSet>
      <dgm:spPr/>
    </dgm:pt>
    <dgm:pt modelId="{8A6FEEAA-0E77-43F1-87DE-CE3EFF7C160C}" type="pres">
      <dgm:prSet presAssocID="{5DC01430-7F23-43BE-85DB-A2AD3D2EF100}" presName="spaceBetweenRectangles" presStyleCnt="0"/>
      <dgm:spPr/>
    </dgm:pt>
    <dgm:pt modelId="{BDAC3BC0-DA20-4BED-9BCD-76A10F16317C}" type="pres">
      <dgm:prSet presAssocID="{F0914D90-53D7-4DC2-9498-CD190043E99C}" presName="parentLin" presStyleCnt="0"/>
      <dgm:spPr/>
    </dgm:pt>
    <dgm:pt modelId="{91AEC276-C853-4E2E-AE8C-AC1BE64E4259}" type="pres">
      <dgm:prSet presAssocID="{F0914D90-53D7-4DC2-9498-CD190043E99C}" presName="parentLeftMargin" presStyleLbl="node1" presStyleIdx="1" presStyleCnt="4"/>
      <dgm:spPr/>
    </dgm:pt>
    <dgm:pt modelId="{3A508FEC-0CCA-46E8-AA7A-E180C9294303}" type="pres">
      <dgm:prSet presAssocID="{F0914D90-53D7-4DC2-9498-CD190043E99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3F424-167A-409F-B480-C511624BA1BD}" type="pres">
      <dgm:prSet presAssocID="{F0914D90-53D7-4DC2-9498-CD190043E99C}" presName="negativeSpace" presStyleCnt="0"/>
      <dgm:spPr/>
    </dgm:pt>
    <dgm:pt modelId="{49A0C244-CABE-467D-A875-D6D32C78D77B}" type="pres">
      <dgm:prSet presAssocID="{F0914D90-53D7-4DC2-9498-CD190043E99C}" presName="childText" presStyleLbl="conFgAcc1" presStyleIdx="2" presStyleCnt="4">
        <dgm:presLayoutVars>
          <dgm:bulletEnabled val="1"/>
        </dgm:presLayoutVars>
      </dgm:prSet>
      <dgm:spPr/>
    </dgm:pt>
    <dgm:pt modelId="{7940618F-F91B-4040-9E5E-99F7D7D079DD}" type="pres">
      <dgm:prSet presAssocID="{8CF2E88F-12F2-4F60-94FC-927D0FE23C77}" presName="spaceBetweenRectangles" presStyleCnt="0"/>
      <dgm:spPr/>
    </dgm:pt>
    <dgm:pt modelId="{498B9BB3-5230-415A-A34A-04FA99FEA5E7}" type="pres">
      <dgm:prSet presAssocID="{49478DC0-129E-4648-816F-BC1F3BB7F9F7}" presName="parentLin" presStyleCnt="0"/>
      <dgm:spPr/>
    </dgm:pt>
    <dgm:pt modelId="{2A312707-3EB2-4A42-8900-10DF74F3AED0}" type="pres">
      <dgm:prSet presAssocID="{49478DC0-129E-4648-816F-BC1F3BB7F9F7}" presName="parentLeftMargin" presStyleLbl="node1" presStyleIdx="2" presStyleCnt="4"/>
      <dgm:spPr/>
    </dgm:pt>
    <dgm:pt modelId="{7F01969B-1807-4885-9F21-FDC6E98913A9}" type="pres">
      <dgm:prSet presAssocID="{49478DC0-129E-4648-816F-BC1F3BB7F9F7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02AC8EC4-CDDB-4A5D-A099-813D8976A761}" type="pres">
      <dgm:prSet presAssocID="{49478DC0-129E-4648-816F-BC1F3BB7F9F7}" presName="negativeSpace" presStyleCnt="0"/>
      <dgm:spPr/>
    </dgm:pt>
    <dgm:pt modelId="{B4B5D310-9D52-415F-9BFD-2A9CCB038356}" type="pres">
      <dgm:prSet presAssocID="{49478DC0-129E-4648-816F-BC1F3BB7F9F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9A857740-CA47-4F01-818E-767CDA85C197}" type="presOf" srcId="{F0914D90-53D7-4DC2-9498-CD190043E99C}" destId="{91AEC276-C853-4E2E-AE8C-AC1BE64E4259}" srcOrd="0" destOrd="0" presId="urn:microsoft.com/office/officeart/2005/8/layout/list1"/>
    <dgm:cxn modelId="{707F9D92-9748-4959-BD1A-C701A5A4F5FC}" srcId="{02C4130F-7E90-421B-9D02-FE5BFBA5A037}" destId="{239BDF1D-7563-4166-BD04-1B7735ABEE89}" srcOrd="0" destOrd="0" parTransId="{CE76B924-33AE-48E6-B60A-4090A002C9E8}" sibTransId="{B7B71763-5F94-415D-8073-5CD73BDF19AF}"/>
    <dgm:cxn modelId="{A885A29F-8E4F-424B-80AF-35716303DD98}" srcId="{02C4130F-7E90-421B-9D02-FE5BFBA5A037}" destId="{49478DC0-129E-4648-816F-BC1F3BB7F9F7}" srcOrd="3" destOrd="0" parTransId="{77E65DDB-0F74-4A05-BC47-96378C9813D9}" sibTransId="{3CFB69D4-C1F1-402F-97B6-B3A30F693832}"/>
    <dgm:cxn modelId="{C8BE38B3-FF89-4021-80DF-A5CD7F0DD6BE}" type="presOf" srcId="{F0914D90-53D7-4DC2-9498-CD190043E99C}" destId="{3A508FEC-0CCA-46E8-AA7A-E180C9294303}" srcOrd="1" destOrd="0" presId="urn:microsoft.com/office/officeart/2005/8/layout/list1"/>
    <dgm:cxn modelId="{CEDB7F2A-BD35-41A0-948B-B5996D230DCE}" type="presOf" srcId="{239BDF1D-7563-4166-BD04-1B7735ABEE89}" destId="{1A13B653-1656-4684-8057-43AF94BED8BF}" srcOrd="0" destOrd="0" presId="urn:microsoft.com/office/officeart/2005/8/layout/list1"/>
    <dgm:cxn modelId="{0CCADFEE-6505-466C-932D-FEC191FB47D0}" type="presOf" srcId="{49478DC0-129E-4648-816F-BC1F3BB7F9F7}" destId="{2A312707-3EB2-4A42-8900-10DF74F3AED0}" srcOrd="0" destOrd="0" presId="urn:microsoft.com/office/officeart/2005/8/layout/list1"/>
    <dgm:cxn modelId="{1949BAE0-0403-4797-9BAF-06B0A7761845}" type="presOf" srcId="{239BDF1D-7563-4166-BD04-1B7735ABEE89}" destId="{92EA25E3-2796-4BDA-8B84-0C99DD97E3FE}" srcOrd="1" destOrd="0" presId="urn:microsoft.com/office/officeart/2005/8/layout/list1"/>
    <dgm:cxn modelId="{9FC5D9AF-564A-42E1-895C-651668419B90}" type="presOf" srcId="{02C4130F-7E90-421B-9D02-FE5BFBA5A037}" destId="{B08800DE-5430-445E-B1E1-B92C1AF8AAE3}" srcOrd="0" destOrd="0" presId="urn:microsoft.com/office/officeart/2005/8/layout/list1"/>
    <dgm:cxn modelId="{06CF9BEC-6306-43EF-A39E-E774210D7E8E}" type="presOf" srcId="{8ED1EA70-9283-4F98-83C3-A011EB8CA2D1}" destId="{AA624818-59BC-4FBD-9771-7CC59ED4F981}" srcOrd="0" destOrd="0" presId="urn:microsoft.com/office/officeart/2005/8/layout/list1"/>
    <dgm:cxn modelId="{BF1FE02A-EB66-4973-8DC5-B776B7EEA57D}" type="presOf" srcId="{49478DC0-129E-4648-816F-BC1F3BB7F9F7}" destId="{7F01969B-1807-4885-9F21-FDC6E98913A9}" srcOrd="1" destOrd="0" presId="urn:microsoft.com/office/officeart/2005/8/layout/list1"/>
    <dgm:cxn modelId="{CFE58319-2566-4B99-8178-15ABBF4A7879}" type="presOf" srcId="{8ED1EA70-9283-4F98-83C3-A011EB8CA2D1}" destId="{5CC6CB2C-D943-4022-AA31-ADBE9C62896C}" srcOrd="1" destOrd="0" presId="urn:microsoft.com/office/officeart/2005/8/layout/list1"/>
    <dgm:cxn modelId="{17C2D99F-A41A-4E94-B0B8-0EE99305B5CB}" srcId="{02C4130F-7E90-421B-9D02-FE5BFBA5A037}" destId="{8ED1EA70-9283-4F98-83C3-A011EB8CA2D1}" srcOrd="1" destOrd="0" parTransId="{FFB94CE6-2D23-40A0-BB46-63E86983A4E2}" sibTransId="{5DC01430-7F23-43BE-85DB-A2AD3D2EF100}"/>
    <dgm:cxn modelId="{3BA7FBB4-DF07-4B25-8311-770D8893BECE}" srcId="{02C4130F-7E90-421B-9D02-FE5BFBA5A037}" destId="{F0914D90-53D7-4DC2-9498-CD190043E99C}" srcOrd="2" destOrd="0" parTransId="{A5896690-EF02-4F6D-BC8B-93EB8BD21ED5}" sibTransId="{8CF2E88F-12F2-4F60-94FC-927D0FE23C77}"/>
    <dgm:cxn modelId="{10018F59-16DA-44E7-8160-73D1AF41B534}" type="presParOf" srcId="{B08800DE-5430-445E-B1E1-B92C1AF8AAE3}" destId="{60941159-91FF-480C-A718-9A51ED4700B2}" srcOrd="0" destOrd="0" presId="urn:microsoft.com/office/officeart/2005/8/layout/list1"/>
    <dgm:cxn modelId="{5C4D9853-398D-45E4-9EA3-4BCA469069C9}" type="presParOf" srcId="{60941159-91FF-480C-A718-9A51ED4700B2}" destId="{1A13B653-1656-4684-8057-43AF94BED8BF}" srcOrd="0" destOrd="0" presId="urn:microsoft.com/office/officeart/2005/8/layout/list1"/>
    <dgm:cxn modelId="{7260243F-04EC-4141-A4A5-832E021E2C0C}" type="presParOf" srcId="{60941159-91FF-480C-A718-9A51ED4700B2}" destId="{92EA25E3-2796-4BDA-8B84-0C99DD97E3FE}" srcOrd="1" destOrd="0" presId="urn:microsoft.com/office/officeart/2005/8/layout/list1"/>
    <dgm:cxn modelId="{D8773E59-D799-4431-A561-2AB86B0CE7D3}" type="presParOf" srcId="{B08800DE-5430-445E-B1E1-B92C1AF8AAE3}" destId="{19656FA2-F544-4BA7-B3E9-EC5633C19C44}" srcOrd="1" destOrd="0" presId="urn:microsoft.com/office/officeart/2005/8/layout/list1"/>
    <dgm:cxn modelId="{2E6C8103-AD0C-4DA1-9B80-64A045CA5D59}" type="presParOf" srcId="{B08800DE-5430-445E-B1E1-B92C1AF8AAE3}" destId="{A486DE2A-0BAA-4236-8189-8D29952A4BA3}" srcOrd="2" destOrd="0" presId="urn:microsoft.com/office/officeart/2005/8/layout/list1"/>
    <dgm:cxn modelId="{3DA88ED4-4744-4218-BCCD-1323D4DF3D5E}" type="presParOf" srcId="{B08800DE-5430-445E-B1E1-B92C1AF8AAE3}" destId="{E98772CB-CDFE-433C-B29F-C2E238B39551}" srcOrd="3" destOrd="0" presId="urn:microsoft.com/office/officeart/2005/8/layout/list1"/>
    <dgm:cxn modelId="{2B9A1D47-3C93-4ABF-8A65-A892C1F362D3}" type="presParOf" srcId="{B08800DE-5430-445E-B1E1-B92C1AF8AAE3}" destId="{AD41F037-0028-4B09-AA1E-83048B68A0C5}" srcOrd="4" destOrd="0" presId="urn:microsoft.com/office/officeart/2005/8/layout/list1"/>
    <dgm:cxn modelId="{14E54D3D-8C5B-4586-8FF6-4A4C0A1BD889}" type="presParOf" srcId="{AD41F037-0028-4B09-AA1E-83048B68A0C5}" destId="{AA624818-59BC-4FBD-9771-7CC59ED4F981}" srcOrd="0" destOrd="0" presId="urn:microsoft.com/office/officeart/2005/8/layout/list1"/>
    <dgm:cxn modelId="{C9306EAB-9113-49CF-876F-D76EBE9CF28F}" type="presParOf" srcId="{AD41F037-0028-4B09-AA1E-83048B68A0C5}" destId="{5CC6CB2C-D943-4022-AA31-ADBE9C62896C}" srcOrd="1" destOrd="0" presId="urn:microsoft.com/office/officeart/2005/8/layout/list1"/>
    <dgm:cxn modelId="{B740C4ED-4245-4C7D-9CC3-0A3DDCE2619A}" type="presParOf" srcId="{B08800DE-5430-445E-B1E1-B92C1AF8AAE3}" destId="{5434C2AD-6914-4462-9BE5-C610E1B2F57C}" srcOrd="5" destOrd="0" presId="urn:microsoft.com/office/officeart/2005/8/layout/list1"/>
    <dgm:cxn modelId="{93767161-0942-4EC1-BA89-3F74208DAA61}" type="presParOf" srcId="{B08800DE-5430-445E-B1E1-B92C1AF8AAE3}" destId="{AA9F60B8-3548-4805-A246-736302B548C7}" srcOrd="6" destOrd="0" presId="urn:microsoft.com/office/officeart/2005/8/layout/list1"/>
    <dgm:cxn modelId="{A81BCBE2-8971-495E-B3AC-18AB57F0ABFC}" type="presParOf" srcId="{B08800DE-5430-445E-B1E1-B92C1AF8AAE3}" destId="{8A6FEEAA-0E77-43F1-87DE-CE3EFF7C160C}" srcOrd="7" destOrd="0" presId="urn:microsoft.com/office/officeart/2005/8/layout/list1"/>
    <dgm:cxn modelId="{EDBEF4DC-6ECD-46B8-B6AB-752A872D7A4D}" type="presParOf" srcId="{B08800DE-5430-445E-B1E1-B92C1AF8AAE3}" destId="{BDAC3BC0-DA20-4BED-9BCD-76A10F16317C}" srcOrd="8" destOrd="0" presId="urn:microsoft.com/office/officeart/2005/8/layout/list1"/>
    <dgm:cxn modelId="{3482F908-53ED-4D11-9596-C55F1AA69210}" type="presParOf" srcId="{BDAC3BC0-DA20-4BED-9BCD-76A10F16317C}" destId="{91AEC276-C853-4E2E-AE8C-AC1BE64E4259}" srcOrd="0" destOrd="0" presId="urn:microsoft.com/office/officeart/2005/8/layout/list1"/>
    <dgm:cxn modelId="{CB30107A-335E-45CA-9CA4-30CBB1326D42}" type="presParOf" srcId="{BDAC3BC0-DA20-4BED-9BCD-76A10F16317C}" destId="{3A508FEC-0CCA-46E8-AA7A-E180C9294303}" srcOrd="1" destOrd="0" presId="urn:microsoft.com/office/officeart/2005/8/layout/list1"/>
    <dgm:cxn modelId="{1982D300-C141-45AF-AF5A-E05DF985572B}" type="presParOf" srcId="{B08800DE-5430-445E-B1E1-B92C1AF8AAE3}" destId="{0EE3F424-167A-409F-B480-C511624BA1BD}" srcOrd="9" destOrd="0" presId="urn:microsoft.com/office/officeart/2005/8/layout/list1"/>
    <dgm:cxn modelId="{944C56EF-6933-4BCA-A4B9-3AFC8D0B4DDF}" type="presParOf" srcId="{B08800DE-5430-445E-B1E1-B92C1AF8AAE3}" destId="{49A0C244-CABE-467D-A875-D6D32C78D77B}" srcOrd="10" destOrd="0" presId="urn:microsoft.com/office/officeart/2005/8/layout/list1"/>
    <dgm:cxn modelId="{D6D9D669-774B-43EB-A8FD-34B718CAE9E6}" type="presParOf" srcId="{B08800DE-5430-445E-B1E1-B92C1AF8AAE3}" destId="{7940618F-F91B-4040-9E5E-99F7D7D079DD}" srcOrd="11" destOrd="0" presId="urn:microsoft.com/office/officeart/2005/8/layout/list1"/>
    <dgm:cxn modelId="{FB839176-2439-4D0D-A572-BD131E3404E2}" type="presParOf" srcId="{B08800DE-5430-445E-B1E1-B92C1AF8AAE3}" destId="{498B9BB3-5230-415A-A34A-04FA99FEA5E7}" srcOrd="12" destOrd="0" presId="urn:microsoft.com/office/officeart/2005/8/layout/list1"/>
    <dgm:cxn modelId="{3E7B447F-B8C9-46A3-9326-2FFDE406107E}" type="presParOf" srcId="{498B9BB3-5230-415A-A34A-04FA99FEA5E7}" destId="{2A312707-3EB2-4A42-8900-10DF74F3AED0}" srcOrd="0" destOrd="0" presId="urn:microsoft.com/office/officeart/2005/8/layout/list1"/>
    <dgm:cxn modelId="{7B5507D7-7F3B-4141-8DC1-A1C6F43062A1}" type="presParOf" srcId="{498B9BB3-5230-415A-A34A-04FA99FEA5E7}" destId="{7F01969B-1807-4885-9F21-FDC6E98913A9}" srcOrd="1" destOrd="0" presId="urn:microsoft.com/office/officeart/2005/8/layout/list1"/>
    <dgm:cxn modelId="{D700B0D3-4091-4F7A-B66F-770B218664AF}" type="presParOf" srcId="{B08800DE-5430-445E-B1E1-B92C1AF8AAE3}" destId="{02AC8EC4-CDDB-4A5D-A099-813D8976A761}" srcOrd="13" destOrd="0" presId="urn:microsoft.com/office/officeart/2005/8/layout/list1"/>
    <dgm:cxn modelId="{3F4C5571-91A8-4E18-9FBE-64AFD5AA9C9C}" type="presParOf" srcId="{B08800DE-5430-445E-B1E1-B92C1AF8AAE3}" destId="{B4B5D310-9D52-415F-9BFD-2A9CCB038356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E1DF45-86EB-4254-9CAD-7FA28083214C}" type="doc">
      <dgm:prSet loTypeId="urn:microsoft.com/office/officeart/2005/8/layout/orgChart1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D02F15CD-6047-444C-B6BB-4C77C5D981BB}">
      <dgm:prSet phldrT="[Texto]"/>
      <dgm:spPr/>
      <dgm:t>
        <a:bodyPr/>
        <a:lstStyle/>
        <a:p>
          <a:r>
            <a:rPr lang="es-MX" b="1" dirty="0" smtClean="0"/>
            <a:t>TELMEX EDUCATION</a:t>
          </a:r>
          <a:endParaRPr lang="en-US" b="1" dirty="0"/>
        </a:p>
      </dgm:t>
    </dgm:pt>
    <dgm:pt modelId="{EBEB4403-3DEE-4B16-AB8B-CED68806A96F}" type="parTrans" cxnId="{55289C2D-D44A-4BFE-B497-9ECFCAC74969}">
      <dgm:prSet/>
      <dgm:spPr/>
      <dgm:t>
        <a:bodyPr/>
        <a:lstStyle/>
        <a:p>
          <a:endParaRPr lang="en-US"/>
        </a:p>
      </dgm:t>
    </dgm:pt>
    <dgm:pt modelId="{866433DC-F87D-47FC-9CF9-AD896405F50E}" type="sibTrans" cxnId="{55289C2D-D44A-4BFE-B497-9ECFCAC74969}">
      <dgm:prSet/>
      <dgm:spPr/>
      <dgm:t>
        <a:bodyPr/>
        <a:lstStyle/>
        <a:p>
          <a:endParaRPr lang="en-US"/>
        </a:p>
      </dgm:t>
    </dgm:pt>
    <dgm:pt modelId="{DB526FDF-B772-494A-A6FB-0F8CA387C2E2}" type="asst">
      <dgm:prSet phldrT="[Texto]"/>
      <dgm:spPr/>
      <dgm:t>
        <a:bodyPr/>
        <a:lstStyle/>
        <a:p>
          <a:r>
            <a:rPr lang="es-MX" b="1" dirty="0" smtClean="0"/>
            <a:t>TELMEX PROGRAM OF EDUCATION AND DIGITAL CULTURE</a:t>
          </a:r>
          <a:endParaRPr lang="en-US" b="1" dirty="0"/>
        </a:p>
      </dgm:t>
    </dgm:pt>
    <dgm:pt modelId="{52D3FEA7-658D-40C1-B89D-DABEE2331DB8}" type="parTrans" cxnId="{E9111B57-6475-4219-BD6F-02AF936B641F}">
      <dgm:prSet/>
      <dgm:spPr/>
      <dgm:t>
        <a:bodyPr/>
        <a:lstStyle/>
        <a:p>
          <a:endParaRPr lang="en-US"/>
        </a:p>
      </dgm:t>
    </dgm:pt>
    <dgm:pt modelId="{DA2C5711-2788-4E38-A688-BBDB499940D2}" type="sibTrans" cxnId="{E9111B57-6475-4219-BD6F-02AF936B641F}">
      <dgm:prSet/>
      <dgm:spPr/>
      <dgm:t>
        <a:bodyPr/>
        <a:lstStyle/>
        <a:p>
          <a:endParaRPr lang="en-US"/>
        </a:p>
      </dgm:t>
    </dgm:pt>
    <dgm:pt modelId="{A2307677-1709-48F8-B790-820346F9808E}">
      <dgm:prSet phldrT="[Texto]"/>
      <dgm:spPr/>
      <dgm:t>
        <a:bodyPr/>
        <a:lstStyle/>
        <a:p>
          <a:r>
            <a:rPr lang="es-MX" b="1" dirty="0" smtClean="0"/>
            <a:t>TELMEX Digital Library</a:t>
          </a:r>
          <a:endParaRPr lang="en-US" b="1" dirty="0"/>
        </a:p>
      </dgm:t>
    </dgm:pt>
    <dgm:pt modelId="{287B2852-B391-4365-9A0C-11590044E8E9}" type="parTrans" cxnId="{E511D1CB-0A7A-403C-BFCA-965A15BD4129}">
      <dgm:prSet/>
      <dgm:spPr/>
      <dgm:t>
        <a:bodyPr/>
        <a:lstStyle/>
        <a:p>
          <a:endParaRPr lang="en-US"/>
        </a:p>
      </dgm:t>
    </dgm:pt>
    <dgm:pt modelId="{1C91FACB-F270-4ACC-981E-6620459DD782}" type="sibTrans" cxnId="{E511D1CB-0A7A-403C-BFCA-965A15BD4129}">
      <dgm:prSet/>
      <dgm:spPr/>
      <dgm:t>
        <a:bodyPr/>
        <a:lstStyle/>
        <a:p>
          <a:endParaRPr lang="en-US"/>
        </a:p>
      </dgm:t>
    </dgm:pt>
    <dgm:pt modelId="{4E37164E-15A0-41B7-A429-19C1C0ADBE61}">
      <dgm:prSet phldrT="[Texto]"/>
      <dgm:spPr/>
      <dgm:t>
        <a:bodyPr/>
        <a:lstStyle/>
        <a:p>
          <a:r>
            <a:rPr lang="es-MX" b="1" dirty="0" smtClean="0"/>
            <a:t>TELMEX Digital </a:t>
          </a:r>
          <a:r>
            <a:rPr lang="es-MX" b="1" dirty="0" err="1" smtClean="0"/>
            <a:t>Classroom</a:t>
          </a:r>
          <a:endParaRPr lang="en-US" b="1" dirty="0"/>
        </a:p>
      </dgm:t>
    </dgm:pt>
    <dgm:pt modelId="{A60A93FD-4321-4322-8E94-7B26775E37BF}" type="parTrans" cxnId="{ADAC0951-06EB-45E9-8EEB-EE4B4491A4F0}">
      <dgm:prSet/>
      <dgm:spPr/>
      <dgm:t>
        <a:bodyPr/>
        <a:lstStyle/>
        <a:p>
          <a:endParaRPr lang="en-US"/>
        </a:p>
      </dgm:t>
    </dgm:pt>
    <dgm:pt modelId="{ED41CF5D-81D3-484E-A814-E02CE146B9A7}" type="sibTrans" cxnId="{ADAC0951-06EB-45E9-8EEB-EE4B4491A4F0}">
      <dgm:prSet/>
      <dgm:spPr/>
      <dgm:t>
        <a:bodyPr/>
        <a:lstStyle/>
        <a:p>
          <a:endParaRPr lang="en-US"/>
        </a:p>
      </dgm:t>
    </dgm:pt>
    <dgm:pt modelId="{EB9DF8EB-7F6A-48DB-9CA1-CA432ED66635}">
      <dgm:prSet phldrT="[Texto]"/>
      <dgm:spPr/>
      <dgm:t>
        <a:bodyPr/>
        <a:lstStyle/>
        <a:p>
          <a:r>
            <a:rPr lang="es-MX" b="1" smtClean="0"/>
            <a:t>TELMEX House</a:t>
          </a:r>
          <a:endParaRPr lang="en-US" b="1" dirty="0"/>
        </a:p>
      </dgm:t>
    </dgm:pt>
    <dgm:pt modelId="{F5C21C0D-C3B0-4607-802D-2044C8FD0DF1}" type="parTrans" cxnId="{F9C5D309-2DDD-424D-AC82-7AE7E159D7A2}">
      <dgm:prSet/>
      <dgm:spPr/>
      <dgm:t>
        <a:bodyPr/>
        <a:lstStyle/>
        <a:p>
          <a:endParaRPr lang="en-US"/>
        </a:p>
      </dgm:t>
    </dgm:pt>
    <dgm:pt modelId="{847809BB-931A-4B56-B180-0CCAE338BDA7}" type="sibTrans" cxnId="{F9C5D309-2DDD-424D-AC82-7AE7E159D7A2}">
      <dgm:prSet/>
      <dgm:spPr/>
      <dgm:t>
        <a:bodyPr/>
        <a:lstStyle/>
        <a:p>
          <a:endParaRPr lang="en-US"/>
        </a:p>
      </dgm:t>
    </dgm:pt>
    <dgm:pt modelId="{63B75E90-795B-4082-B24F-D7959430C433}">
      <dgm:prSet/>
      <dgm:spPr/>
      <dgm:t>
        <a:bodyPr/>
        <a:lstStyle/>
        <a:p>
          <a:r>
            <a:rPr lang="es-MX" b="1" dirty="0" err="1" smtClean="0"/>
            <a:t>Educational</a:t>
          </a:r>
          <a:r>
            <a:rPr lang="es-MX" b="1" dirty="0" smtClean="0"/>
            <a:t> </a:t>
          </a:r>
        </a:p>
        <a:p>
          <a:r>
            <a:rPr lang="es-MX" b="1" dirty="0" err="1" smtClean="0"/>
            <a:t>Support</a:t>
          </a:r>
          <a:endParaRPr lang="en-US" b="1" dirty="0"/>
        </a:p>
      </dgm:t>
    </dgm:pt>
    <dgm:pt modelId="{6891664B-97A6-4784-9F27-466F5CB60D51}" type="parTrans" cxnId="{088029D2-923E-4242-8CBE-6869DF61DC3D}">
      <dgm:prSet/>
      <dgm:spPr/>
      <dgm:t>
        <a:bodyPr/>
        <a:lstStyle/>
        <a:p>
          <a:endParaRPr lang="en-US"/>
        </a:p>
      </dgm:t>
    </dgm:pt>
    <dgm:pt modelId="{584F79FE-A0B4-453E-AFB3-64C87215AD58}" type="sibTrans" cxnId="{088029D2-923E-4242-8CBE-6869DF61DC3D}">
      <dgm:prSet/>
      <dgm:spPr/>
      <dgm:t>
        <a:bodyPr/>
        <a:lstStyle/>
        <a:p>
          <a:endParaRPr lang="en-US"/>
        </a:p>
      </dgm:t>
    </dgm:pt>
    <dgm:pt modelId="{D8E58715-6EC9-4894-A586-BA464CD71B45}" type="pres">
      <dgm:prSet presAssocID="{DBE1DF45-86EB-4254-9CAD-7FA28083214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E4FADB8-B0F3-49B0-B9DA-3C0C354986F6}" type="pres">
      <dgm:prSet presAssocID="{D02F15CD-6047-444C-B6BB-4C77C5D981BB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72236101-92CD-4410-AEB7-3E2DDB9B0731}" type="pres">
      <dgm:prSet presAssocID="{D02F15CD-6047-444C-B6BB-4C77C5D981BB}" presName="rootComposite1" presStyleCnt="0"/>
      <dgm:spPr/>
      <dgm:t>
        <a:bodyPr/>
        <a:lstStyle/>
        <a:p>
          <a:endParaRPr lang="en-US"/>
        </a:p>
      </dgm:t>
    </dgm:pt>
    <dgm:pt modelId="{0C138C83-589F-4025-8E54-8B08659BCE17}" type="pres">
      <dgm:prSet presAssocID="{D02F15CD-6047-444C-B6BB-4C77C5D981BB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C7A867D-6707-455F-83E7-0715F6086D86}" type="pres">
      <dgm:prSet presAssocID="{D02F15CD-6047-444C-B6BB-4C77C5D981B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9FD9B5F-09EF-46DE-ADEB-33DCAC7E8115}" type="pres">
      <dgm:prSet presAssocID="{D02F15CD-6047-444C-B6BB-4C77C5D981BB}" presName="hierChild2" presStyleCnt="0"/>
      <dgm:spPr/>
      <dgm:t>
        <a:bodyPr/>
        <a:lstStyle/>
        <a:p>
          <a:endParaRPr lang="en-US"/>
        </a:p>
      </dgm:t>
    </dgm:pt>
    <dgm:pt modelId="{E7989BBA-E593-47DD-8396-9CD9E663D933}" type="pres">
      <dgm:prSet presAssocID="{287B2852-B391-4365-9A0C-11590044E8E9}" presName="Name37" presStyleLbl="parChTrans1D2" presStyleIdx="0" presStyleCnt="5"/>
      <dgm:spPr/>
      <dgm:t>
        <a:bodyPr/>
        <a:lstStyle/>
        <a:p>
          <a:endParaRPr lang="en-US"/>
        </a:p>
      </dgm:t>
    </dgm:pt>
    <dgm:pt modelId="{8B36C2AC-29F6-4CC8-A3BF-2FD373F77D98}" type="pres">
      <dgm:prSet presAssocID="{A2307677-1709-48F8-B790-820346F9808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8F2B8BA-5D00-46A8-9737-F2DC8ABE9E64}" type="pres">
      <dgm:prSet presAssocID="{A2307677-1709-48F8-B790-820346F9808E}" presName="rootComposite" presStyleCnt="0"/>
      <dgm:spPr/>
      <dgm:t>
        <a:bodyPr/>
        <a:lstStyle/>
        <a:p>
          <a:endParaRPr lang="en-US"/>
        </a:p>
      </dgm:t>
    </dgm:pt>
    <dgm:pt modelId="{3F63B64F-150C-4719-872E-3A75B637EF8E}" type="pres">
      <dgm:prSet presAssocID="{A2307677-1709-48F8-B790-820346F9808E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3B2A2B-0005-4A1C-867C-1CE47E060D20}" type="pres">
      <dgm:prSet presAssocID="{A2307677-1709-48F8-B790-820346F9808E}" presName="rootConnector" presStyleLbl="node2" presStyleIdx="0" presStyleCnt="4"/>
      <dgm:spPr/>
      <dgm:t>
        <a:bodyPr/>
        <a:lstStyle/>
        <a:p>
          <a:endParaRPr lang="en-US"/>
        </a:p>
      </dgm:t>
    </dgm:pt>
    <dgm:pt modelId="{B888ED0A-5A99-48EC-AC0F-773A407C8579}" type="pres">
      <dgm:prSet presAssocID="{A2307677-1709-48F8-B790-820346F9808E}" presName="hierChild4" presStyleCnt="0"/>
      <dgm:spPr/>
      <dgm:t>
        <a:bodyPr/>
        <a:lstStyle/>
        <a:p>
          <a:endParaRPr lang="en-US"/>
        </a:p>
      </dgm:t>
    </dgm:pt>
    <dgm:pt modelId="{4DF5EE59-9C50-45CC-9BBB-1C86EBF21B43}" type="pres">
      <dgm:prSet presAssocID="{A2307677-1709-48F8-B790-820346F9808E}" presName="hierChild5" presStyleCnt="0"/>
      <dgm:spPr/>
      <dgm:t>
        <a:bodyPr/>
        <a:lstStyle/>
        <a:p>
          <a:endParaRPr lang="en-US"/>
        </a:p>
      </dgm:t>
    </dgm:pt>
    <dgm:pt modelId="{B4CD7D4B-E0FC-43F2-B998-F40C77395EBF}" type="pres">
      <dgm:prSet presAssocID="{A60A93FD-4321-4322-8E94-7B26775E37BF}" presName="Name37" presStyleLbl="parChTrans1D2" presStyleIdx="1" presStyleCnt="5"/>
      <dgm:spPr/>
      <dgm:t>
        <a:bodyPr/>
        <a:lstStyle/>
        <a:p>
          <a:endParaRPr lang="en-US"/>
        </a:p>
      </dgm:t>
    </dgm:pt>
    <dgm:pt modelId="{EEB224D0-ED13-4372-AF27-C5FC74C60A01}" type="pres">
      <dgm:prSet presAssocID="{4E37164E-15A0-41B7-A429-19C1C0ADBE6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BF2D3EB-C74D-4E17-B75A-6A2501BE4CC0}" type="pres">
      <dgm:prSet presAssocID="{4E37164E-15A0-41B7-A429-19C1C0ADBE61}" presName="rootComposite" presStyleCnt="0"/>
      <dgm:spPr/>
      <dgm:t>
        <a:bodyPr/>
        <a:lstStyle/>
        <a:p>
          <a:endParaRPr lang="en-US"/>
        </a:p>
      </dgm:t>
    </dgm:pt>
    <dgm:pt modelId="{6B07EE24-626C-4220-B2B6-9406B4B728D3}" type="pres">
      <dgm:prSet presAssocID="{4E37164E-15A0-41B7-A429-19C1C0ADBE61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198A1FB-5D33-40BE-9414-4153002BEA8D}" type="pres">
      <dgm:prSet presAssocID="{4E37164E-15A0-41B7-A429-19C1C0ADBE61}" presName="rootConnector" presStyleLbl="node2" presStyleIdx="1" presStyleCnt="4"/>
      <dgm:spPr/>
      <dgm:t>
        <a:bodyPr/>
        <a:lstStyle/>
        <a:p>
          <a:endParaRPr lang="en-US"/>
        </a:p>
      </dgm:t>
    </dgm:pt>
    <dgm:pt modelId="{7E34E560-676B-4378-805E-BA93E73E3F2C}" type="pres">
      <dgm:prSet presAssocID="{4E37164E-15A0-41B7-A429-19C1C0ADBE61}" presName="hierChild4" presStyleCnt="0"/>
      <dgm:spPr/>
      <dgm:t>
        <a:bodyPr/>
        <a:lstStyle/>
        <a:p>
          <a:endParaRPr lang="en-US"/>
        </a:p>
      </dgm:t>
    </dgm:pt>
    <dgm:pt modelId="{D1F21585-C146-43A0-B88D-0845844E7D53}" type="pres">
      <dgm:prSet presAssocID="{4E37164E-15A0-41B7-A429-19C1C0ADBE61}" presName="hierChild5" presStyleCnt="0"/>
      <dgm:spPr/>
      <dgm:t>
        <a:bodyPr/>
        <a:lstStyle/>
        <a:p>
          <a:endParaRPr lang="en-US"/>
        </a:p>
      </dgm:t>
    </dgm:pt>
    <dgm:pt modelId="{2C632A76-711D-402B-BED8-925F98E29179}" type="pres">
      <dgm:prSet presAssocID="{F5C21C0D-C3B0-4607-802D-2044C8FD0DF1}" presName="Name37" presStyleLbl="parChTrans1D2" presStyleIdx="2" presStyleCnt="5"/>
      <dgm:spPr/>
      <dgm:t>
        <a:bodyPr/>
        <a:lstStyle/>
        <a:p>
          <a:endParaRPr lang="en-US"/>
        </a:p>
      </dgm:t>
    </dgm:pt>
    <dgm:pt modelId="{AB875942-DBB2-45F2-AEC8-7F19620AE0AC}" type="pres">
      <dgm:prSet presAssocID="{EB9DF8EB-7F6A-48DB-9CA1-CA432ED66635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DC985DD0-E2A0-40AD-8B6B-45A7D5716A26}" type="pres">
      <dgm:prSet presAssocID="{EB9DF8EB-7F6A-48DB-9CA1-CA432ED66635}" presName="rootComposite" presStyleCnt="0"/>
      <dgm:spPr/>
      <dgm:t>
        <a:bodyPr/>
        <a:lstStyle/>
        <a:p>
          <a:endParaRPr lang="en-US"/>
        </a:p>
      </dgm:t>
    </dgm:pt>
    <dgm:pt modelId="{C4EE603F-912D-437C-9FCA-9B0698721674}" type="pres">
      <dgm:prSet presAssocID="{EB9DF8EB-7F6A-48DB-9CA1-CA432ED66635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181580-952A-4B00-8312-0B16D2F067EA}" type="pres">
      <dgm:prSet presAssocID="{EB9DF8EB-7F6A-48DB-9CA1-CA432ED66635}" presName="rootConnector" presStyleLbl="node2" presStyleIdx="2" presStyleCnt="4"/>
      <dgm:spPr/>
      <dgm:t>
        <a:bodyPr/>
        <a:lstStyle/>
        <a:p>
          <a:endParaRPr lang="en-US"/>
        </a:p>
      </dgm:t>
    </dgm:pt>
    <dgm:pt modelId="{F5A34A23-39E0-4115-893C-8A5D1CE7DD3B}" type="pres">
      <dgm:prSet presAssocID="{EB9DF8EB-7F6A-48DB-9CA1-CA432ED66635}" presName="hierChild4" presStyleCnt="0"/>
      <dgm:spPr/>
      <dgm:t>
        <a:bodyPr/>
        <a:lstStyle/>
        <a:p>
          <a:endParaRPr lang="en-US"/>
        </a:p>
      </dgm:t>
    </dgm:pt>
    <dgm:pt modelId="{01CDE73A-B334-4AA5-9399-5EBF3D80E3C6}" type="pres">
      <dgm:prSet presAssocID="{EB9DF8EB-7F6A-48DB-9CA1-CA432ED66635}" presName="hierChild5" presStyleCnt="0"/>
      <dgm:spPr/>
      <dgm:t>
        <a:bodyPr/>
        <a:lstStyle/>
        <a:p>
          <a:endParaRPr lang="en-US"/>
        </a:p>
      </dgm:t>
    </dgm:pt>
    <dgm:pt modelId="{4D7E47FC-75A5-48FA-A293-2720833D608A}" type="pres">
      <dgm:prSet presAssocID="{6891664B-97A6-4784-9F27-466F5CB60D51}" presName="Name37" presStyleLbl="parChTrans1D2" presStyleIdx="3" presStyleCnt="5"/>
      <dgm:spPr/>
      <dgm:t>
        <a:bodyPr/>
        <a:lstStyle/>
        <a:p>
          <a:endParaRPr lang="en-US"/>
        </a:p>
      </dgm:t>
    </dgm:pt>
    <dgm:pt modelId="{42D142E2-200F-4054-8AC5-3F77B9E1B898}" type="pres">
      <dgm:prSet presAssocID="{63B75E90-795B-4082-B24F-D7959430C43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3350E13-C737-4D5E-B529-C8AAE4CD30E2}" type="pres">
      <dgm:prSet presAssocID="{63B75E90-795B-4082-B24F-D7959430C433}" presName="rootComposite" presStyleCnt="0"/>
      <dgm:spPr/>
      <dgm:t>
        <a:bodyPr/>
        <a:lstStyle/>
        <a:p>
          <a:endParaRPr lang="en-US"/>
        </a:p>
      </dgm:t>
    </dgm:pt>
    <dgm:pt modelId="{9733652D-3049-439E-8800-51EE71FAA2C8}" type="pres">
      <dgm:prSet presAssocID="{63B75E90-795B-4082-B24F-D7959430C433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30B947-0409-4BB7-9E84-2E109B326C60}" type="pres">
      <dgm:prSet presAssocID="{63B75E90-795B-4082-B24F-D7959430C433}" presName="rootConnector" presStyleLbl="node2" presStyleIdx="3" presStyleCnt="4"/>
      <dgm:spPr/>
      <dgm:t>
        <a:bodyPr/>
        <a:lstStyle/>
        <a:p>
          <a:endParaRPr lang="en-US"/>
        </a:p>
      </dgm:t>
    </dgm:pt>
    <dgm:pt modelId="{27A8D6D3-F3D9-4EC6-B78F-72999B0EAB82}" type="pres">
      <dgm:prSet presAssocID="{63B75E90-795B-4082-B24F-D7959430C433}" presName="hierChild4" presStyleCnt="0"/>
      <dgm:spPr/>
      <dgm:t>
        <a:bodyPr/>
        <a:lstStyle/>
        <a:p>
          <a:endParaRPr lang="en-US"/>
        </a:p>
      </dgm:t>
    </dgm:pt>
    <dgm:pt modelId="{1249C383-6388-446F-9E0E-C7B04F8B4194}" type="pres">
      <dgm:prSet presAssocID="{63B75E90-795B-4082-B24F-D7959430C433}" presName="hierChild5" presStyleCnt="0"/>
      <dgm:spPr/>
      <dgm:t>
        <a:bodyPr/>
        <a:lstStyle/>
        <a:p>
          <a:endParaRPr lang="en-US"/>
        </a:p>
      </dgm:t>
    </dgm:pt>
    <dgm:pt modelId="{9B7F32D0-9A78-42D1-ABCC-563A414D396F}" type="pres">
      <dgm:prSet presAssocID="{D02F15CD-6047-444C-B6BB-4C77C5D981BB}" presName="hierChild3" presStyleCnt="0"/>
      <dgm:spPr/>
      <dgm:t>
        <a:bodyPr/>
        <a:lstStyle/>
        <a:p>
          <a:endParaRPr lang="en-US"/>
        </a:p>
      </dgm:t>
    </dgm:pt>
    <dgm:pt modelId="{4D84A9CF-B0F8-480B-9EE0-A3650DF14365}" type="pres">
      <dgm:prSet presAssocID="{52D3FEA7-658D-40C1-B89D-DABEE2331DB8}" presName="Name111" presStyleLbl="parChTrans1D2" presStyleIdx="4" presStyleCnt="5"/>
      <dgm:spPr/>
      <dgm:t>
        <a:bodyPr/>
        <a:lstStyle/>
        <a:p>
          <a:endParaRPr lang="en-US"/>
        </a:p>
      </dgm:t>
    </dgm:pt>
    <dgm:pt modelId="{5D35EF31-3B26-4020-B411-2CBED27CEBD4}" type="pres">
      <dgm:prSet presAssocID="{DB526FDF-B772-494A-A6FB-0F8CA387C2E2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C9F885B-1ADB-4543-A59B-5F9F9352FD16}" type="pres">
      <dgm:prSet presAssocID="{DB526FDF-B772-494A-A6FB-0F8CA387C2E2}" presName="rootComposite3" presStyleCnt="0"/>
      <dgm:spPr/>
      <dgm:t>
        <a:bodyPr/>
        <a:lstStyle/>
        <a:p>
          <a:endParaRPr lang="en-US"/>
        </a:p>
      </dgm:t>
    </dgm:pt>
    <dgm:pt modelId="{405FF6B7-49B8-4CE1-9886-26C6622F57D2}" type="pres">
      <dgm:prSet presAssocID="{DB526FDF-B772-494A-A6FB-0F8CA387C2E2}" presName="rootText3" presStyleLbl="asst1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E671612-3B63-45E8-A52B-9637958DED3A}" type="pres">
      <dgm:prSet presAssocID="{DB526FDF-B772-494A-A6FB-0F8CA387C2E2}" presName="rootConnector3" presStyleLbl="asst1" presStyleIdx="0" presStyleCnt="1"/>
      <dgm:spPr/>
      <dgm:t>
        <a:bodyPr/>
        <a:lstStyle/>
        <a:p>
          <a:endParaRPr lang="en-US"/>
        </a:p>
      </dgm:t>
    </dgm:pt>
    <dgm:pt modelId="{9A8A7848-9C6E-448D-B311-5A50E6C884DD}" type="pres">
      <dgm:prSet presAssocID="{DB526FDF-B772-494A-A6FB-0F8CA387C2E2}" presName="hierChild6" presStyleCnt="0"/>
      <dgm:spPr/>
      <dgm:t>
        <a:bodyPr/>
        <a:lstStyle/>
        <a:p>
          <a:endParaRPr lang="en-US"/>
        </a:p>
      </dgm:t>
    </dgm:pt>
    <dgm:pt modelId="{A399CB8B-8070-46FC-A29F-59AB6A0956A6}" type="pres">
      <dgm:prSet presAssocID="{DB526FDF-B772-494A-A6FB-0F8CA387C2E2}" presName="hierChild7" presStyleCnt="0"/>
      <dgm:spPr/>
      <dgm:t>
        <a:bodyPr/>
        <a:lstStyle/>
        <a:p>
          <a:endParaRPr lang="en-US"/>
        </a:p>
      </dgm:t>
    </dgm:pt>
  </dgm:ptLst>
  <dgm:cxnLst>
    <dgm:cxn modelId="{47997F95-503A-48AA-B31F-C810C8637ADD}" type="presOf" srcId="{DBE1DF45-86EB-4254-9CAD-7FA28083214C}" destId="{D8E58715-6EC9-4894-A586-BA464CD71B45}" srcOrd="0" destOrd="0" presId="urn:microsoft.com/office/officeart/2005/8/layout/orgChart1"/>
    <dgm:cxn modelId="{088029D2-923E-4242-8CBE-6869DF61DC3D}" srcId="{D02F15CD-6047-444C-B6BB-4C77C5D981BB}" destId="{63B75E90-795B-4082-B24F-D7959430C433}" srcOrd="4" destOrd="0" parTransId="{6891664B-97A6-4784-9F27-466F5CB60D51}" sibTransId="{584F79FE-A0B4-453E-AFB3-64C87215AD58}"/>
    <dgm:cxn modelId="{2C963581-42F5-4FEF-9C2C-8966C474B397}" type="presOf" srcId="{287B2852-B391-4365-9A0C-11590044E8E9}" destId="{E7989BBA-E593-47DD-8396-9CD9E663D933}" srcOrd="0" destOrd="0" presId="urn:microsoft.com/office/officeart/2005/8/layout/orgChart1"/>
    <dgm:cxn modelId="{228CE3E9-6109-45FE-A21F-202E19864600}" type="presOf" srcId="{EB9DF8EB-7F6A-48DB-9CA1-CA432ED66635}" destId="{67181580-952A-4B00-8312-0B16D2F067EA}" srcOrd="1" destOrd="0" presId="urn:microsoft.com/office/officeart/2005/8/layout/orgChart1"/>
    <dgm:cxn modelId="{0DF83ECA-BFC1-4121-9D90-9858BB2C571E}" type="presOf" srcId="{63B75E90-795B-4082-B24F-D7959430C433}" destId="{9733652D-3049-439E-8800-51EE71FAA2C8}" srcOrd="0" destOrd="0" presId="urn:microsoft.com/office/officeart/2005/8/layout/orgChart1"/>
    <dgm:cxn modelId="{73E2DFC2-712A-4EE9-84B5-D902B0143846}" type="presOf" srcId="{D02F15CD-6047-444C-B6BB-4C77C5D981BB}" destId="{4C7A867D-6707-455F-83E7-0715F6086D86}" srcOrd="1" destOrd="0" presId="urn:microsoft.com/office/officeart/2005/8/layout/orgChart1"/>
    <dgm:cxn modelId="{ECD12342-8B60-4872-B733-5BB38801B1AF}" type="presOf" srcId="{52D3FEA7-658D-40C1-B89D-DABEE2331DB8}" destId="{4D84A9CF-B0F8-480B-9EE0-A3650DF14365}" srcOrd="0" destOrd="0" presId="urn:microsoft.com/office/officeart/2005/8/layout/orgChart1"/>
    <dgm:cxn modelId="{ADAC0951-06EB-45E9-8EEB-EE4B4491A4F0}" srcId="{D02F15CD-6047-444C-B6BB-4C77C5D981BB}" destId="{4E37164E-15A0-41B7-A429-19C1C0ADBE61}" srcOrd="2" destOrd="0" parTransId="{A60A93FD-4321-4322-8E94-7B26775E37BF}" sibTransId="{ED41CF5D-81D3-484E-A814-E02CE146B9A7}"/>
    <dgm:cxn modelId="{DFE2A44E-65BD-4A0E-8E8F-7B7C458A70C8}" type="presOf" srcId="{DB526FDF-B772-494A-A6FB-0F8CA387C2E2}" destId="{405FF6B7-49B8-4CE1-9886-26C6622F57D2}" srcOrd="0" destOrd="0" presId="urn:microsoft.com/office/officeart/2005/8/layout/orgChart1"/>
    <dgm:cxn modelId="{A3D01CB7-86F4-430A-A9AD-D5349DD92DF5}" type="presOf" srcId="{F5C21C0D-C3B0-4607-802D-2044C8FD0DF1}" destId="{2C632A76-711D-402B-BED8-925F98E29179}" srcOrd="0" destOrd="0" presId="urn:microsoft.com/office/officeart/2005/8/layout/orgChart1"/>
    <dgm:cxn modelId="{1BEB6D22-7D46-4804-812A-BE5B64CF4592}" type="presOf" srcId="{6891664B-97A6-4784-9F27-466F5CB60D51}" destId="{4D7E47FC-75A5-48FA-A293-2720833D608A}" srcOrd="0" destOrd="0" presId="urn:microsoft.com/office/officeart/2005/8/layout/orgChart1"/>
    <dgm:cxn modelId="{1011F99E-37C3-4CC8-B3D7-080013B586A3}" type="presOf" srcId="{A2307677-1709-48F8-B790-820346F9808E}" destId="{323B2A2B-0005-4A1C-867C-1CE47E060D20}" srcOrd="1" destOrd="0" presId="urn:microsoft.com/office/officeart/2005/8/layout/orgChart1"/>
    <dgm:cxn modelId="{13F95ED4-4B53-464C-A114-41D73656FE38}" type="presOf" srcId="{EB9DF8EB-7F6A-48DB-9CA1-CA432ED66635}" destId="{C4EE603F-912D-437C-9FCA-9B0698721674}" srcOrd="0" destOrd="0" presId="urn:microsoft.com/office/officeart/2005/8/layout/orgChart1"/>
    <dgm:cxn modelId="{951C9393-3650-4570-B438-4991B9A77662}" type="presOf" srcId="{63B75E90-795B-4082-B24F-D7959430C433}" destId="{0030B947-0409-4BB7-9E84-2E109B326C60}" srcOrd="1" destOrd="0" presId="urn:microsoft.com/office/officeart/2005/8/layout/orgChart1"/>
    <dgm:cxn modelId="{55289C2D-D44A-4BFE-B497-9ECFCAC74969}" srcId="{DBE1DF45-86EB-4254-9CAD-7FA28083214C}" destId="{D02F15CD-6047-444C-B6BB-4C77C5D981BB}" srcOrd="0" destOrd="0" parTransId="{EBEB4403-3DEE-4B16-AB8B-CED68806A96F}" sibTransId="{866433DC-F87D-47FC-9CF9-AD896405F50E}"/>
    <dgm:cxn modelId="{C06B7D42-3C9E-4FAA-BC70-7512EF1A3238}" type="presOf" srcId="{A2307677-1709-48F8-B790-820346F9808E}" destId="{3F63B64F-150C-4719-872E-3A75B637EF8E}" srcOrd="0" destOrd="0" presId="urn:microsoft.com/office/officeart/2005/8/layout/orgChart1"/>
    <dgm:cxn modelId="{1EDDB5DB-BCBB-4D07-9620-BA1F3433A999}" type="presOf" srcId="{D02F15CD-6047-444C-B6BB-4C77C5D981BB}" destId="{0C138C83-589F-4025-8E54-8B08659BCE17}" srcOrd="0" destOrd="0" presId="urn:microsoft.com/office/officeart/2005/8/layout/orgChart1"/>
    <dgm:cxn modelId="{592EDD68-C4ED-4C40-B687-D662FC33DA73}" type="presOf" srcId="{4E37164E-15A0-41B7-A429-19C1C0ADBE61}" destId="{8198A1FB-5D33-40BE-9414-4153002BEA8D}" srcOrd="1" destOrd="0" presId="urn:microsoft.com/office/officeart/2005/8/layout/orgChart1"/>
    <dgm:cxn modelId="{C6841990-AB80-4256-99B1-83FD1D4C0056}" type="presOf" srcId="{DB526FDF-B772-494A-A6FB-0F8CA387C2E2}" destId="{9E671612-3B63-45E8-A52B-9637958DED3A}" srcOrd="1" destOrd="0" presId="urn:microsoft.com/office/officeart/2005/8/layout/orgChart1"/>
    <dgm:cxn modelId="{E511D1CB-0A7A-403C-BFCA-965A15BD4129}" srcId="{D02F15CD-6047-444C-B6BB-4C77C5D981BB}" destId="{A2307677-1709-48F8-B790-820346F9808E}" srcOrd="1" destOrd="0" parTransId="{287B2852-B391-4365-9A0C-11590044E8E9}" sibTransId="{1C91FACB-F270-4ACC-981E-6620459DD782}"/>
    <dgm:cxn modelId="{F9C5D309-2DDD-424D-AC82-7AE7E159D7A2}" srcId="{D02F15CD-6047-444C-B6BB-4C77C5D981BB}" destId="{EB9DF8EB-7F6A-48DB-9CA1-CA432ED66635}" srcOrd="3" destOrd="0" parTransId="{F5C21C0D-C3B0-4607-802D-2044C8FD0DF1}" sibTransId="{847809BB-931A-4B56-B180-0CCAE338BDA7}"/>
    <dgm:cxn modelId="{9BE88164-41BA-402C-A5C1-291A73CE389B}" type="presOf" srcId="{A60A93FD-4321-4322-8E94-7B26775E37BF}" destId="{B4CD7D4B-E0FC-43F2-B998-F40C77395EBF}" srcOrd="0" destOrd="0" presId="urn:microsoft.com/office/officeart/2005/8/layout/orgChart1"/>
    <dgm:cxn modelId="{F1572AA0-878B-4C4B-ADB3-8947216B3719}" type="presOf" srcId="{4E37164E-15A0-41B7-A429-19C1C0ADBE61}" destId="{6B07EE24-626C-4220-B2B6-9406B4B728D3}" srcOrd="0" destOrd="0" presId="urn:microsoft.com/office/officeart/2005/8/layout/orgChart1"/>
    <dgm:cxn modelId="{E9111B57-6475-4219-BD6F-02AF936B641F}" srcId="{D02F15CD-6047-444C-B6BB-4C77C5D981BB}" destId="{DB526FDF-B772-494A-A6FB-0F8CA387C2E2}" srcOrd="0" destOrd="0" parTransId="{52D3FEA7-658D-40C1-B89D-DABEE2331DB8}" sibTransId="{DA2C5711-2788-4E38-A688-BBDB499940D2}"/>
    <dgm:cxn modelId="{379D1D24-38BA-40DA-A0F2-EBFBCA309388}" type="presParOf" srcId="{D8E58715-6EC9-4894-A586-BA464CD71B45}" destId="{4E4FADB8-B0F3-49B0-B9DA-3C0C354986F6}" srcOrd="0" destOrd="0" presId="urn:microsoft.com/office/officeart/2005/8/layout/orgChart1"/>
    <dgm:cxn modelId="{61321BDD-1A3A-4C1E-BB47-26A461C693EA}" type="presParOf" srcId="{4E4FADB8-B0F3-49B0-B9DA-3C0C354986F6}" destId="{72236101-92CD-4410-AEB7-3E2DDB9B0731}" srcOrd="0" destOrd="0" presId="urn:microsoft.com/office/officeart/2005/8/layout/orgChart1"/>
    <dgm:cxn modelId="{CDE283D4-2D3A-40E0-BB79-0544BADDAE0E}" type="presParOf" srcId="{72236101-92CD-4410-AEB7-3E2DDB9B0731}" destId="{0C138C83-589F-4025-8E54-8B08659BCE17}" srcOrd="0" destOrd="0" presId="urn:microsoft.com/office/officeart/2005/8/layout/orgChart1"/>
    <dgm:cxn modelId="{7EDD6BC2-3411-42A3-A0CA-9063C6329066}" type="presParOf" srcId="{72236101-92CD-4410-AEB7-3E2DDB9B0731}" destId="{4C7A867D-6707-455F-83E7-0715F6086D86}" srcOrd="1" destOrd="0" presId="urn:microsoft.com/office/officeart/2005/8/layout/orgChart1"/>
    <dgm:cxn modelId="{12A558BA-E0AF-4FB3-AFFC-C6AA5C6A8516}" type="presParOf" srcId="{4E4FADB8-B0F3-49B0-B9DA-3C0C354986F6}" destId="{49FD9B5F-09EF-46DE-ADEB-33DCAC7E8115}" srcOrd="1" destOrd="0" presId="urn:microsoft.com/office/officeart/2005/8/layout/orgChart1"/>
    <dgm:cxn modelId="{7036F464-4792-4638-AF83-4BDA57ED0F76}" type="presParOf" srcId="{49FD9B5F-09EF-46DE-ADEB-33DCAC7E8115}" destId="{E7989BBA-E593-47DD-8396-9CD9E663D933}" srcOrd="0" destOrd="0" presId="urn:microsoft.com/office/officeart/2005/8/layout/orgChart1"/>
    <dgm:cxn modelId="{67913102-DDC3-4C25-AD56-7EB61C0B9B0C}" type="presParOf" srcId="{49FD9B5F-09EF-46DE-ADEB-33DCAC7E8115}" destId="{8B36C2AC-29F6-4CC8-A3BF-2FD373F77D98}" srcOrd="1" destOrd="0" presId="urn:microsoft.com/office/officeart/2005/8/layout/orgChart1"/>
    <dgm:cxn modelId="{E49334F2-3539-47D1-A768-83C0560AF090}" type="presParOf" srcId="{8B36C2AC-29F6-4CC8-A3BF-2FD373F77D98}" destId="{68F2B8BA-5D00-46A8-9737-F2DC8ABE9E64}" srcOrd="0" destOrd="0" presId="urn:microsoft.com/office/officeart/2005/8/layout/orgChart1"/>
    <dgm:cxn modelId="{BFA7CA4D-0B73-42F0-A978-40C918645309}" type="presParOf" srcId="{68F2B8BA-5D00-46A8-9737-F2DC8ABE9E64}" destId="{3F63B64F-150C-4719-872E-3A75B637EF8E}" srcOrd="0" destOrd="0" presId="urn:microsoft.com/office/officeart/2005/8/layout/orgChart1"/>
    <dgm:cxn modelId="{FA575F0F-3D38-4BFA-BA25-C661403DFE66}" type="presParOf" srcId="{68F2B8BA-5D00-46A8-9737-F2DC8ABE9E64}" destId="{323B2A2B-0005-4A1C-867C-1CE47E060D20}" srcOrd="1" destOrd="0" presId="urn:microsoft.com/office/officeart/2005/8/layout/orgChart1"/>
    <dgm:cxn modelId="{DBBA96EA-DD68-4724-81F7-BCBA2821CF16}" type="presParOf" srcId="{8B36C2AC-29F6-4CC8-A3BF-2FD373F77D98}" destId="{B888ED0A-5A99-48EC-AC0F-773A407C8579}" srcOrd="1" destOrd="0" presId="urn:microsoft.com/office/officeart/2005/8/layout/orgChart1"/>
    <dgm:cxn modelId="{6EC06D04-6BA3-4C3A-9C03-34BBD33CB366}" type="presParOf" srcId="{8B36C2AC-29F6-4CC8-A3BF-2FD373F77D98}" destId="{4DF5EE59-9C50-45CC-9BBB-1C86EBF21B43}" srcOrd="2" destOrd="0" presId="urn:microsoft.com/office/officeart/2005/8/layout/orgChart1"/>
    <dgm:cxn modelId="{814D27BD-3E97-4FC2-80D9-CDB32C0E4977}" type="presParOf" srcId="{49FD9B5F-09EF-46DE-ADEB-33DCAC7E8115}" destId="{B4CD7D4B-E0FC-43F2-B998-F40C77395EBF}" srcOrd="2" destOrd="0" presId="urn:microsoft.com/office/officeart/2005/8/layout/orgChart1"/>
    <dgm:cxn modelId="{796A9484-BE05-4B54-9BED-7B3697E2024C}" type="presParOf" srcId="{49FD9B5F-09EF-46DE-ADEB-33DCAC7E8115}" destId="{EEB224D0-ED13-4372-AF27-C5FC74C60A01}" srcOrd="3" destOrd="0" presId="urn:microsoft.com/office/officeart/2005/8/layout/orgChart1"/>
    <dgm:cxn modelId="{EE5F8FDE-6470-440A-8026-B81B3A5F8C60}" type="presParOf" srcId="{EEB224D0-ED13-4372-AF27-C5FC74C60A01}" destId="{ABF2D3EB-C74D-4E17-B75A-6A2501BE4CC0}" srcOrd="0" destOrd="0" presId="urn:microsoft.com/office/officeart/2005/8/layout/orgChart1"/>
    <dgm:cxn modelId="{020DC35D-988E-4728-AA48-BC386C3C804C}" type="presParOf" srcId="{ABF2D3EB-C74D-4E17-B75A-6A2501BE4CC0}" destId="{6B07EE24-626C-4220-B2B6-9406B4B728D3}" srcOrd="0" destOrd="0" presId="urn:microsoft.com/office/officeart/2005/8/layout/orgChart1"/>
    <dgm:cxn modelId="{534FCE26-F779-4AD8-B0D3-821F84963BEA}" type="presParOf" srcId="{ABF2D3EB-C74D-4E17-B75A-6A2501BE4CC0}" destId="{8198A1FB-5D33-40BE-9414-4153002BEA8D}" srcOrd="1" destOrd="0" presId="urn:microsoft.com/office/officeart/2005/8/layout/orgChart1"/>
    <dgm:cxn modelId="{04E09A4A-F91C-48BF-9997-ECC8663A08D6}" type="presParOf" srcId="{EEB224D0-ED13-4372-AF27-C5FC74C60A01}" destId="{7E34E560-676B-4378-805E-BA93E73E3F2C}" srcOrd="1" destOrd="0" presId="urn:microsoft.com/office/officeart/2005/8/layout/orgChart1"/>
    <dgm:cxn modelId="{936ADB4B-65EE-449F-8EEB-D4E9ECAB61A7}" type="presParOf" srcId="{EEB224D0-ED13-4372-AF27-C5FC74C60A01}" destId="{D1F21585-C146-43A0-B88D-0845844E7D53}" srcOrd="2" destOrd="0" presId="urn:microsoft.com/office/officeart/2005/8/layout/orgChart1"/>
    <dgm:cxn modelId="{EE9DF47B-7620-4946-A3F0-63DE1765E5D6}" type="presParOf" srcId="{49FD9B5F-09EF-46DE-ADEB-33DCAC7E8115}" destId="{2C632A76-711D-402B-BED8-925F98E29179}" srcOrd="4" destOrd="0" presId="urn:microsoft.com/office/officeart/2005/8/layout/orgChart1"/>
    <dgm:cxn modelId="{E6A8CD3B-73D5-4424-A20C-7FD091254B0E}" type="presParOf" srcId="{49FD9B5F-09EF-46DE-ADEB-33DCAC7E8115}" destId="{AB875942-DBB2-45F2-AEC8-7F19620AE0AC}" srcOrd="5" destOrd="0" presId="urn:microsoft.com/office/officeart/2005/8/layout/orgChart1"/>
    <dgm:cxn modelId="{6DA8B57D-36CE-418E-9BA7-75EF8F972400}" type="presParOf" srcId="{AB875942-DBB2-45F2-AEC8-7F19620AE0AC}" destId="{DC985DD0-E2A0-40AD-8B6B-45A7D5716A26}" srcOrd="0" destOrd="0" presId="urn:microsoft.com/office/officeart/2005/8/layout/orgChart1"/>
    <dgm:cxn modelId="{30712676-0203-4201-B12D-4A74C6528AF6}" type="presParOf" srcId="{DC985DD0-E2A0-40AD-8B6B-45A7D5716A26}" destId="{C4EE603F-912D-437C-9FCA-9B0698721674}" srcOrd="0" destOrd="0" presId="urn:microsoft.com/office/officeart/2005/8/layout/orgChart1"/>
    <dgm:cxn modelId="{E4FFB781-426D-4E5A-933C-95BE83475638}" type="presParOf" srcId="{DC985DD0-E2A0-40AD-8B6B-45A7D5716A26}" destId="{67181580-952A-4B00-8312-0B16D2F067EA}" srcOrd="1" destOrd="0" presId="urn:microsoft.com/office/officeart/2005/8/layout/orgChart1"/>
    <dgm:cxn modelId="{6EBC6C2A-5574-4A1E-85A3-0B4345A066FB}" type="presParOf" srcId="{AB875942-DBB2-45F2-AEC8-7F19620AE0AC}" destId="{F5A34A23-39E0-4115-893C-8A5D1CE7DD3B}" srcOrd="1" destOrd="0" presId="urn:microsoft.com/office/officeart/2005/8/layout/orgChart1"/>
    <dgm:cxn modelId="{8EA594A5-97C5-4853-AC74-A95B5F821063}" type="presParOf" srcId="{AB875942-DBB2-45F2-AEC8-7F19620AE0AC}" destId="{01CDE73A-B334-4AA5-9399-5EBF3D80E3C6}" srcOrd="2" destOrd="0" presId="urn:microsoft.com/office/officeart/2005/8/layout/orgChart1"/>
    <dgm:cxn modelId="{B1FCD68A-91A2-494A-9DFD-FBAD531DB99D}" type="presParOf" srcId="{49FD9B5F-09EF-46DE-ADEB-33DCAC7E8115}" destId="{4D7E47FC-75A5-48FA-A293-2720833D608A}" srcOrd="6" destOrd="0" presId="urn:microsoft.com/office/officeart/2005/8/layout/orgChart1"/>
    <dgm:cxn modelId="{3EC1FCED-3109-4612-86F1-E80B90DD65A9}" type="presParOf" srcId="{49FD9B5F-09EF-46DE-ADEB-33DCAC7E8115}" destId="{42D142E2-200F-4054-8AC5-3F77B9E1B898}" srcOrd="7" destOrd="0" presId="urn:microsoft.com/office/officeart/2005/8/layout/orgChart1"/>
    <dgm:cxn modelId="{F1EACA09-310C-46D9-B986-72C227EECF83}" type="presParOf" srcId="{42D142E2-200F-4054-8AC5-3F77B9E1B898}" destId="{03350E13-C737-4D5E-B529-C8AAE4CD30E2}" srcOrd="0" destOrd="0" presId="urn:microsoft.com/office/officeart/2005/8/layout/orgChart1"/>
    <dgm:cxn modelId="{DB29C799-D116-409C-8B5F-4A7A6C3E468E}" type="presParOf" srcId="{03350E13-C737-4D5E-B529-C8AAE4CD30E2}" destId="{9733652D-3049-439E-8800-51EE71FAA2C8}" srcOrd="0" destOrd="0" presId="urn:microsoft.com/office/officeart/2005/8/layout/orgChart1"/>
    <dgm:cxn modelId="{C3011DDB-A495-4C0B-BA66-7F7CF8C8A387}" type="presParOf" srcId="{03350E13-C737-4D5E-B529-C8AAE4CD30E2}" destId="{0030B947-0409-4BB7-9E84-2E109B326C60}" srcOrd="1" destOrd="0" presId="urn:microsoft.com/office/officeart/2005/8/layout/orgChart1"/>
    <dgm:cxn modelId="{92586FED-39AB-42E1-A93D-1F0E537A206C}" type="presParOf" srcId="{42D142E2-200F-4054-8AC5-3F77B9E1B898}" destId="{27A8D6D3-F3D9-4EC6-B78F-72999B0EAB82}" srcOrd="1" destOrd="0" presId="urn:microsoft.com/office/officeart/2005/8/layout/orgChart1"/>
    <dgm:cxn modelId="{65D276DC-E9F4-45A6-B3D4-B88736BE62DD}" type="presParOf" srcId="{42D142E2-200F-4054-8AC5-3F77B9E1B898}" destId="{1249C383-6388-446F-9E0E-C7B04F8B4194}" srcOrd="2" destOrd="0" presId="urn:microsoft.com/office/officeart/2005/8/layout/orgChart1"/>
    <dgm:cxn modelId="{6947B4D5-3AE7-40DA-BF03-690AA0483DBC}" type="presParOf" srcId="{4E4FADB8-B0F3-49B0-B9DA-3C0C354986F6}" destId="{9B7F32D0-9A78-42D1-ABCC-563A414D396F}" srcOrd="2" destOrd="0" presId="urn:microsoft.com/office/officeart/2005/8/layout/orgChart1"/>
    <dgm:cxn modelId="{7C4381FF-16D5-4DB8-8913-E1EB9C888235}" type="presParOf" srcId="{9B7F32D0-9A78-42D1-ABCC-563A414D396F}" destId="{4D84A9CF-B0F8-480B-9EE0-A3650DF14365}" srcOrd="0" destOrd="0" presId="urn:microsoft.com/office/officeart/2005/8/layout/orgChart1"/>
    <dgm:cxn modelId="{9989F6FA-30B9-4FA2-BF14-A29D49B6B963}" type="presParOf" srcId="{9B7F32D0-9A78-42D1-ABCC-563A414D396F}" destId="{5D35EF31-3B26-4020-B411-2CBED27CEBD4}" srcOrd="1" destOrd="0" presId="urn:microsoft.com/office/officeart/2005/8/layout/orgChart1"/>
    <dgm:cxn modelId="{EE7AAA3E-9B60-4CF9-8148-5486B6391E28}" type="presParOf" srcId="{5D35EF31-3B26-4020-B411-2CBED27CEBD4}" destId="{6C9F885B-1ADB-4543-A59B-5F9F9352FD16}" srcOrd="0" destOrd="0" presId="urn:microsoft.com/office/officeart/2005/8/layout/orgChart1"/>
    <dgm:cxn modelId="{970A055F-04D7-467C-823A-F8C5A13FD3C1}" type="presParOf" srcId="{6C9F885B-1ADB-4543-A59B-5F9F9352FD16}" destId="{405FF6B7-49B8-4CE1-9886-26C6622F57D2}" srcOrd="0" destOrd="0" presId="urn:microsoft.com/office/officeart/2005/8/layout/orgChart1"/>
    <dgm:cxn modelId="{DA8AC1EC-ED27-43AB-9542-440D104F3B58}" type="presParOf" srcId="{6C9F885B-1ADB-4543-A59B-5F9F9352FD16}" destId="{9E671612-3B63-45E8-A52B-9637958DED3A}" srcOrd="1" destOrd="0" presId="urn:microsoft.com/office/officeart/2005/8/layout/orgChart1"/>
    <dgm:cxn modelId="{BECF4C54-78A6-41D0-AF0F-C8418AADE830}" type="presParOf" srcId="{5D35EF31-3B26-4020-B411-2CBED27CEBD4}" destId="{9A8A7848-9C6E-448D-B311-5A50E6C884DD}" srcOrd="1" destOrd="0" presId="urn:microsoft.com/office/officeart/2005/8/layout/orgChart1"/>
    <dgm:cxn modelId="{F1308869-A1DD-4710-985B-61EF8B324FBA}" type="presParOf" srcId="{5D35EF31-3B26-4020-B411-2CBED27CEBD4}" destId="{A399CB8B-8070-46FC-A29F-59AB6A0956A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ED4B2A-21B7-4DC8-A8B6-E85DED71F984}" type="doc">
      <dgm:prSet loTypeId="urn:microsoft.com/office/officeart/2005/8/layout/vList4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n-US"/>
        </a:p>
      </dgm:t>
    </dgm:pt>
    <dgm:pt modelId="{5497A5E3-2333-4C55-9D96-936ABEDE7050}">
      <dgm:prSet phldrT="[Texto]"/>
      <dgm:spPr/>
      <dgm:t>
        <a:bodyPr/>
        <a:lstStyle/>
        <a:p>
          <a:r>
            <a:rPr lang="en-US" dirty="0" smtClean="0"/>
            <a:t>After School Program</a:t>
          </a:r>
          <a:endParaRPr lang="en-US" dirty="0"/>
        </a:p>
      </dgm:t>
    </dgm:pt>
    <dgm:pt modelId="{0C7A0417-BF54-40AA-8090-9A97949BA95B}" type="parTrans" cxnId="{22979A3A-2319-4FE2-8A38-9876026C5FC7}">
      <dgm:prSet/>
      <dgm:spPr/>
      <dgm:t>
        <a:bodyPr/>
        <a:lstStyle/>
        <a:p>
          <a:endParaRPr lang="en-US"/>
        </a:p>
      </dgm:t>
    </dgm:pt>
    <dgm:pt modelId="{EA02FE17-CF64-4158-9C74-61722A53E8D0}" type="sibTrans" cxnId="{22979A3A-2319-4FE2-8A38-9876026C5FC7}">
      <dgm:prSet/>
      <dgm:spPr/>
      <dgm:t>
        <a:bodyPr/>
        <a:lstStyle/>
        <a:p>
          <a:endParaRPr lang="en-US"/>
        </a:p>
      </dgm:t>
    </dgm:pt>
    <dgm:pt modelId="{06A6A05D-B7C0-4D93-81A2-7ECBAB0872B9}" type="pres">
      <dgm:prSet presAssocID="{23ED4B2A-21B7-4DC8-A8B6-E85DED71F98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9D0B32A-EDAD-466B-A69F-6E574D642735}" type="pres">
      <dgm:prSet presAssocID="{5497A5E3-2333-4C55-9D96-936ABEDE7050}" presName="comp" presStyleCnt="0"/>
      <dgm:spPr/>
    </dgm:pt>
    <dgm:pt modelId="{9C0CEDDB-5256-4B37-9AE0-F2AFCC217474}" type="pres">
      <dgm:prSet presAssocID="{5497A5E3-2333-4C55-9D96-936ABEDE7050}" presName="box" presStyleLbl="node1" presStyleIdx="0" presStyleCnt="1" custLinFactNeighborX="-22407" custLinFactNeighborY="-14575"/>
      <dgm:spPr/>
      <dgm:t>
        <a:bodyPr/>
        <a:lstStyle/>
        <a:p>
          <a:endParaRPr lang="en-US"/>
        </a:p>
      </dgm:t>
    </dgm:pt>
    <dgm:pt modelId="{DA72F3D3-D3F0-4E9D-A301-6C1D9DCE82B1}" type="pres">
      <dgm:prSet presAssocID="{5497A5E3-2333-4C55-9D96-936ABEDE7050}" presName="img" presStyleLbl="fgImgPlace1" presStyleIdx="0" presStyleCnt="1"/>
      <dgm:spPr>
        <a:noFill/>
        <a:ln>
          <a:noFill/>
        </a:ln>
      </dgm:spPr>
      <dgm:t>
        <a:bodyPr/>
        <a:lstStyle/>
        <a:p>
          <a:endParaRPr lang="es-MX"/>
        </a:p>
      </dgm:t>
    </dgm:pt>
    <dgm:pt modelId="{948B085F-1606-4D02-922B-ECABE2365CF5}" type="pres">
      <dgm:prSet presAssocID="{5497A5E3-2333-4C55-9D96-936ABEDE705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48EDB76-BE15-41B0-85B8-4AABC7506A09}" type="presOf" srcId="{23ED4B2A-21B7-4DC8-A8B6-E85DED71F984}" destId="{06A6A05D-B7C0-4D93-81A2-7ECBAB0872B9}" srcOrd="0" destOrd="0" presId="urn:microsoft.com/office/officeart/2005/8/layout/vList4"/>
    <dgm:cxn modelId="{22979A3A-2319-4FE2-8A38-9876026C5FC7}" srcId="{23ED4B2A-21B7-4DC8-A8B6-E85DED71F984}" destId="{5497A5E3-2333-4C55-9D96-936ABEDE7050}" srcOrd="0" destOrd="0" parTransId="{0C7A0417-BF54-40AA-8090-9A97949BA95B}" sibTransId="{EA02FE17-CF64-4158-9C74-61722A53E8D0}"/>
    <dgm:cxn modelId="{412EED61-4DD8-44A1-B217-3AA138971FC1}" type="presOf" srcId="{5497A5E3-2333-4C55-9D96-936ABEDE7050}" destId="{948B085F-1606-4D02-922B-ECABE2365CF5}" srcOrd="1" destOrd="0" presId="urn:microsoft.com/office/officeart/2005/8/layout/vList4"/>
    <dgm:cxn modelId="{1530880A-CB20-4884-8821-89F3AECFAA75}" type="presOf" srcId="{5497A5E3-2333-4C55-9D96-936ABEDE7050}" destId="{9C0CEDDB-5256-4B37-9AE0-F2AFCC217474}" srcOrd="0" destOrd="0" presId="urn:microsoft.com/office/officeart/2005/8/layout/vList4"/>
    <dgm:cxn modelId="{1F44293D-2079-49AE-B20E-1098F4702115}" type="presParOf" srcId="{06A6A05D-B7C0-4D93-81A2-7ECBAB0872B9}" destId="{99D0B32A-EDAD-466B-A69F-6E574D642735}" srcOrd="0" destOrd="0" presId="urn:microsoft.com/office/officeart/2005/8/layout/vList4"/>
    <dgm:cxn modelId="{0C9A2E7D-A68C-4589-B87D-959B6BC7EEF9}" type="presParOf" srcId="{99D0B32A-EDAD-466B-A69F-6E574D642735}" destId="{9C0CEDDB-5256-4B37-9AE0-F2AFCC217474}" srcOrd="0" destOrd="0" presId="urn:microsoft.com/office/officeart/2005/8/layout/vList4"/>
    <dgm:cxn modelId="{8B419E2E-3C6A-4460-B343-DDAFA33D59CF}" type="presParOf" srcId="{99D0B32A-EDAD-466B-A69F-6E574D642735}" destId="{DA72F3D3-D3F0-4E9D-A301-6C1D9DCE82B1}" srcOrd="1" destOrd="0" presId="urn:microsoft.com/office/officeart/2005/8/layout/vList4"/>
    <dgm:cxn modelId="{9818C75E-A96A-4F8B-9122-C4C5A991E258}" type="presParOf" srcId="{99D0B32A-EDAD-466B-A69F-6E574D642735}" destId="{948B085F-1606-4D02-922B-ECABE2365CF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4B60AF1-E065-42A6-B2F8-C3F4BA091BF4}" type="doc">
      <dgm:prSet loTypeId="urn:microsoft.com/office/officeart/2005/8/layout/hList6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CE31B23-B55B-4C9E-8616-EFDEBB489BF4}">
      <dgm:prSet phldrT="[Texto]"/>
      <dgm:spPr/>
      <dgm:t>
        <a:bodyPr/>
        <a:lstStyle/>
        <a:p>
          <a:r>
            <a:rPr lang="en-US" dirty="0" smtClean="0"/>
            <a:t>When</a:t>
          </a:r>
          <a:endParaRPr lang="en-US" dirty="0"/>
        </a:p>
      </dgm:t>
    </dgm:pt>
    <dgm:pt modelId="{8813C316-9EF1-4BE7-8DE0-840CCE53E602}" type="parTrans" cxnId="{7D269BDC-8676-4DF6-8263-DDE8D2998E05}">
      <dgm:prSet/>
      <dgm:spPr/>
      <dgm:t>
        <a:bodyPr/>
        <a:lstStyle/>
        <a:p>
          <a:endParaRPr lang="en-US"/>
        </a:p>
      </dgm:t>
    </dgm:pt>
    <dgm:pt modelId="{D0263DA3-9518-4620-B6B3-8BAAABCC2414}" type="sibTrans" cxnId="{7D269BDC-8676-4DF6-8263-DDE8D2998E05}">
      <dgm:prSet/>
      <dgm:spPr/>
      <dgm:t>
        <a:bodyPr/>
        <a:lstStyle/>
        <a:p>
          <a:endParaRPr lang="en-US"/>
        </a:p>
      </dgm:t>
    </dgm:pt>
    <dgm:pt modelId="{10B949A6-6301-47FB-83E2-3F44115F02D4}">
      <dgm:prSet phldrT="[Texto]"/>
      <dgm:spPr/>
      <dgm:t>
        <a:bodyPr/>
        <a:lstStyle/>
        <a:p>
          <a:r>
            <a:rPr lang="en-US" dirty="0" smtClean="0"/>
            <a:t>Why</a:t>
          </a:r>
          <a:endParaRPr lang="en-US" dirty="0"/>
        </a:p>
      </dgm:t>
    </dgm:pt>
    <dgm:pt modelId="{0A38EF70-F1CB-46AF-9889-60FE5C5DE2E5}" type="parTrans" cxnId="{C33AA7B6-64A1-4368-806A-59BB4C076688}">
      <dgm:prSet/>
      <dgm:spPr/>
      <dgm:t>
        <a:bodyPr/>
        <a:lstStyle/>
        <a:p>
          <a:endParaRPr lang="en-US"/>
        </a:p>
      </dgm:t>
    </dgm:pt>
    <dgm:pt modelId="{B9B93510-C6BB-477A-ACDB-B4423E9BE131}" type="sibTrans" cxnId="{C33AA7B6-64A1-4368-806A-59BB4C076688}">
      <dgm:prSet/>
      <dgm:spPr/>
      <dgm:t>
        <a:bodyPr/>
        <a:lstStyle/>
        <a:p>
          <a:endParaRPr lang="en-US"/>
        </a:p>
      </dgm:t>
    </dgm:pt>
    <dgm:pt modelId="{195D9103-1456-4D5E-A078-B4FEC618443F}">
      <dgm:prSet phldrT="[Texto]"/>
      <dgm:spPr/>
      <dgm:t>
        <a:bodyPr/>
        <a:lstStyle/>
        <a:p>
          <a:r>
            <a:rPr lang="es-MX" dirty="0" err="1" smtClean="0"/>
            <a:t>How</a:t>
          </a:r>
          <a:endParaRPr lang="en-US" dirty="0"/>
        </a:p>
      </dgm:t>
    </dgm:pt>
    <dgm:pt modelId="{7C6BE3D4-B4BA-4FA8-BBF9-A019B94C04B8}" type="parTrans" cxnId="{CC411A08-6651-4AAA-B97C-308BE870337E}">
      <dgm:prSet/>
      <dgm:spPr/>
      <dgm:t>
        <a:bodyPr/>
        <a:lstStyle/>
        <a:p>
          <a:endParaRPr lang="en-US"/>
        </a:p>
      </dgm:t>
    </dgm:pt>
    <dgm:pt modelId="{50C8945D-47B0-4400-8323-481E28DC5C80}" type="sibTrans" cxnId="{CC411A08-6651-4AAA-B97C-308BE870337E}">
      <dgm:prSet/>
      <dgm:spPr/>
      <dgm:t>
        <a:bodyPr/>
        <a:lstStyle/>
        <a:p>
          <a:endParaRPr lang="en-US"/>
        </a:p>
      </dgm:t>
    </dgm:pt>
    <dgm:pt modelId="{8A128E5A-0943-48BB-B4B5-F112FD66BE05}" type="pres">
      <dgm:prSet presAssocID="{74B60AF1-E065-42A6-B2F8-C3F4BA091B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DA56777-1608-4BE1-ACCE-F9E796522B46}" type="pres">
      <dgm:prSet presAssocID="{FCE31B23-B55B-4C9E-8616-EFDEBB489BF4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D14EB9-EC57-4798-9B97-8A0DA34E5BCE}" type="pres">
      <dgm:prSet presAssocID="{D0263DA3-9518-4620-B6B3-8BAAABCC2414}" presName="sibTrans" presStyleCnt="0"/>
      <dgm:spPr/>
    </dgm:pt>
    <dgm:pt modelId="{C549065D-B8D6-49BD-986A-7317D29A8ABA}" type="pres">
      <dgm:prSet presAssocID="{10B949A6-6301-47FB-83E2-3F44115F02D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DDC0D3-1F86-496F-AC4E-F46C142C8008}" type="pres">
      <dgm:prSet presAssocID="{B9B93510-C6BB-477A-ACDB-B4423E9BE131}" presName="sibTrans" presStyleCnt="0"/>
      <dgm:spPr/>
    </dgm:pt>
    <dgm:pt modelId="{9F955B5F-73CD-4C0B-AD02-4EF2EB9A3D7D}" type="pres">
      <dgm:prSet presAssocID="{195D9103-1456-4D5E-A078-B4FEC618443F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77A8A39-5214-4994-A23E-EA5D59108F98}" type="presOf" srcId="{FCE31B23-B55B-4C9E-8616-EFDEBB489BF4}" destId="{7DA56777-1608-4BE1-ACCE-F9E796522B46}" srcOrd="0" destOrd="0" presId="urn:microsoft.com/office/officeart/2005/8/layout/hList6"/>
    <dgm:cxn modelId="{79EDCCCC-C19D-48E5-850A-0FCBF0A7A5D1}" type="presOf" srcId="{74B60AF1-E065-42A6-B2F8-C3F4BA091BF4}" destId="{8A128E5A-0943-48BB-B4B5-F112FD66BE05}" srcOrd="0" destOrd="0" presId="urn:microsoft.com/office/officeart/2005/8/layout/hList6"/>
    <dgm:cxn modelId="{AF0F3CEA-C560-43E7-87C4-F6169800D861}" type="presOf" srcId="{10B949A6-6301-47FB-83E2-3F44115F02D4}" destId="{C549065D-B8D6-49BD-986A-7317D29A8ABA}" srcOrd="0" destOrd="0" presId="urn:microsoft.com/office/officeart/2005/8/layout/hList6"/>
    <dgm:cxn modelId="{C33AA7B6-64A1-4368-806A-59BB4C076688}" srcId="{74B60AF1-E065-42A6-B2F8-C3F4BA091BF4}" destId="{10B949A6-6301-47FB-83E2-3F44115F02D4}" srcOrd="1" destOrd="0" parTransId="{0A38EF70-F1CB-46AF-9889-60FE5C5DE2E5}" sibTransId="{B9B93510-C6BB-477A-ACDB-B4423E9BE131}"/>
    <dgm:cxn modelId="{7D269BDC-8676-4DF6-8263-DDE8D2998E05}" srcId="{74B60AF1-E065-42A6-B2F8-C3F4BA091BF4}" destId="{FCE31B23-B55B-4C9E-8616-EFDEBB489BF4}" srcOrd="0" destOrd="0" parTransId="{8813C316-9EF1-4BE7-8DE0-840CCE53E602}" sibTransId="{D0263DA3-9518-4620-B6B3-8BAAABCC2414}"/>
    <dgm:cxn modelId="{CC411A08-6651-4AAA-B97C-308BE870337E}" srcId="{74B60AF1-E065-42A6-B2F8-C3F4BA091BF4}" destId="{195D9103-1456-4D5E-A078-B4FEC618443F}" srcOrd="2" destOrd="0" parTransId="{7C6BE3D4-B4BA-4FA8-BBF9-A019B94C04B8}" sibTransId="{50C8945D-47B0-4400-8323-481E28DC5C80}"/>
    <dgm:cxn modelId="{082E6339-2363-47CC-B093-8F94B21B369E}" type="presOf" srcId="{195D9103-1456-4D5E-A078-B4FEC618443F}" destId="{9F955B5F-73CD-4C0B-AD02-4EF2EB9A3D7D}" srcOrd="0" destOrd="0" presId="urn:microsoft.com/office/officeart/2005/8/layout/hList6"/>
    <dgm:cxn modelId="{EE44794F-59CA-4276-B6DE-0523897C0F31}" type="presParOf" srcId="{8A128E5A-0943-48BB-B4B5-F112FD66BE05}" destId="{7DA56777-1608-4BE1-ACCE-F9E796522B46}" srcOrd="0" destOrd="0" presId="urn:microsoft.com/office/officeart/2005/8/layout/hList6"/>
    <dgm:cxn modelId="{16925AED-CCBE-4623-9612-D14D5890C217}" type="presParOf" srcId="{8A128E5A-0943-48BB-B4B5-F112FD66BE05}" destId="{AAD14EB9-EC57-4798-9B97-8A0DA34E5BCE}" srcOrd="1" destOrd="0" presId="urn:microsoft.com/office/officeart/2005/8/layout/hList6"/>
    <dgm:cxn modelId="{57EACB19-E84F-4CC5-B4AD-2BB3FE7311A1}" type="presParOf" srcId="{8A128E5A-0943-48BB-B4B5-F112FD66BE05}" destId="{C549065D-B8D6-49BD-986A-7317D29A8ABA}" srcOrd="2" destOrd="0" presId="urn:microsoft.com/office/officeart/2005/8/layout/hList6"/>
    <dgm:cxn modelId="{9C8C90C5-3A02-4AA9-9691-1EAD1D98869E}" type="presParOf" srcId="{8A128E5A-0943-48BB-B4B5-F112FD66BE05}" destId="{E4DDC0D3-1F86-496F-AC4E-F46C142C8008}" srcOrd="3" destOrd="0" presId="urn:microsoft.com/office/officeart/2005/8/layout/hList6"/>
    <dgm:cxn modelId="{DE9F52C4-4935-408E-BFED-765B12793435}" type="presParOf" srcId="{8A128E5A-0943-48BB-B4B5-F112FD66BE05}" destId="{9F955B5F-73CD-4C0B-AD02-4EF2EB9A3D7D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4DDC927-C589-46B4-AAFB-60D03EA6C05E}" type="doc">
      <dgm:prSet loTypeId="urn:microsoft.com/office/officeart/2005/8/layout/pyramid3" loCatId="pyramid" qsTypeId="urn:microsoft.com/office/officeart/2005/8/quickstyle/3d1" qsCatId="3D" csTypeId="urn:microsoft.com/office/officeart/2005/8/colors/colorful5" csCatId="colorful" phldr="1"/>
      <dgm:spPr/>
    </dgm:pt>
    <dgm:pt modelId="{B3C12794-80D8-4393-BC57-2465EC41B16C}">
      <dgm:prSet phldrT="[Texto]"/>
      <dgm:spPr/>
      <dgm:t>
        <a:bodyPr/>
        <a:lstStyle/>
        <a:p>
          <a:r>
            <a:rPr lang="en-US" dirty="0" smtClean="0"/>
            <a:t>Digital Art/ Science </a:t>
          </a:r>
          <a:endParaRPr lang="en-US" dirty="0"/>
        </a:p>
      </dgm:t>
    </dgm:pt>
    <dgm:pt modelId="{FD0AE1A1-8E21-4EBB-B948-F58024019505}" type="parTrans" cxnId="{4C244038-5683-4C4B-98B5-18CD5EC428D2}">
      <dgm:prSet/>
      <dgm:spPr/>
      <dgm:t>
        <a:bodyPr/>
        <a:lstStyle/>
        <a:p>
          <a:endParaRPr lang="en-US"/>
        </a:p>
      </dgm:t>
    </dgm:pt>
    <dgm:pt modelId="{66339C1D-539F-4015-A552-13E86B1581E8}" type="sibTrans" cxnId="{4C244038-5683-4C4B-98B5-18CD5EC428D2}">
      <dgm:prSet/>
      <dgm:spPr/>
      <dgm:t>
        <a:bodyPr/>
        <a:lstStyle/>
        <a:p>
          <a:endParaRPr lang="en-US"/>
        </a:p>
      </dgm:t>
    </dgm:pt>
    <dgm:pt modelId="{8B781AD7-C93F-4093-AD80-EC54F4F818CE}">
      <dgm:prSet phldrT="[Texto]"/>
      <dgm:spPr/>
      <dgm:t>
        <a:bodyPr/>
        <a:lstStyle/>
        <a:p>
          <a:r>
            <a:rPr lang="en-US" dirty="0" smtClean="0"/>
            <a:t>Computing, Internet and Electronics</a:t>
          </a:r>
          <a:endParaRPr lang="en-US" dirty="0"/>
        </a:p>
      </dgm:t>
    </dgm:pt>
    <dgm:pt modelId="{A7997AFF-333D-40A1-87CF-B578BE59ED5C}" type="parTrans" cxnId="{05D439F2-CEB1-49BC-8FFF-D92E7DD8C3D9}">
      <dgm:prSet/>
      <dgm:spPr/>
      <dgm:t>
        <a:bodyPr/>
        <a:lstStyle/>
        <a:p>
          <a:endParaRPr lang="en-US"/>
        </a:p>
      </dgm:t>
    </dgm:pt>
    <dgm:pt modelId="{E9B2DE24-9244-490F-AC42-BCEBE31DA556}" type="sibTrans" cxnId="{05D439F2-CEB1-49BC-8FFF-D92E7DD8C3D9}">
      <dgm:prSet/>
      <dgm:spPr/>
      <dgm:t>
        <a:bodyPr/>
        <a:lstStyle/>
        <a:p>
          <a:endParaRPr lang="en-US"/>
        </a:p>
      </dgm:t>
    </dgm:pt>
    <dgm:pt modelId="{C92AD062-92D3-4CFF-B280-4810268424DD}">
      <dgm:prSet phldrT="[Texto]" custT="1"/>
      <dgm:spPr/>
      <dgm:t>
        <a:bodyPr/>
        <a:lstStyle/>
        <a:p>
          <a:r>
            <a:rPr lang="en-US" sz="1600" dirty="0" smtClean="0"/>
            <a:t>Programming</a:t>
          </a:r>
        </a:p>
        <a:p>
          <a:r>
            <a:rPr lang="en-US" sz="1600" dirty="0" smtClean="0"/>
            <a:t>and </a:t>
          </a:r>
        </a:p>
        <a:p>
          <a:r>
            <a:rPr lang="en-US" sz="1600" dirty="0" smtClean="0"/>
            <a:t>Robotics</a:t>
          </a:r>
          <a:endParaRPr lang="en-US" sz="1600" dirty="0"/>
        </a:p>
      </dgm:t>
    </dgm:pt>
    <dgm:pt modelId="{186F91AD-DCFF-4D3D-AA00-3924F759558C}" type="parTrans" cxnId="{E5AA8648-107F-43B7-9F1A-C119A9B00066}">
      <dgm:prSet/>
      <dgm:spPr/>
      <dgm:t>
        <a:bodyPr/>
        <a:lstStyle/>
        <a:p>
          <a:endParaRPr lang="en-US"/>
        </a:p>
      </dgm:t>
    </dgm:pt>
    <dgm:pt modelId="{186FCBAD-AD60-48EE-A3BB-92AB7D4B046D}" type="sibTrans" cxnId="{E5AA8648-107F-43B7-9F1A-C119A9B00066}">
      <dgm:prSet/>
      <dgm:spPr/>
      <dgm:t>
        <a:bodyPr/>
        <a:lstStyle/>
        <a:p>
          <a:endParaRPr lang="en-US"/>
        </a:p>
      </dgm:t>
    </dgm:pt>
    <dgm:pt modelId="{9F5D2A03-AD53-4467-9A04-CCF10D70F7B8}" type="pres">
      <dgm:prSet presAssocID="{A4DDC927-C589-46B4-AAFB-60D03EA6C05E}" presName="Name0" presStyleCnt="0">
        <dgm:presLayoutVars>
          <dgm:dir/>
          <dgm:animLvl val="lvl"/>
          <dgm:resizeHandles val="exact"/>
        </dgm:presLayoutVars>
      </dgm:prSet>
      <dgm:spPr/>
    </dgm:pt>
    <dgm:pt modelId="{085AB89D-A448-4747-BE1E-CBAA799A6520}" type="pres">
      <dgm:prSet presAssocID="{B3C12794-80D8-4393-BC57-2465EC41B16C}" presName="Name8" presStyleCnt="0"/>
      <dgm:spPr/>
    </dgm:pt>
    <dgm:pt modelId="{E3B5F3F8-A956-4855-B922-A0C278EC6712}" type="pres">
      <dgm:prSet presAssocID="{B3C12794-80D8-4393-BC57-2465EC41B16C}" presName="level" presStyleLbl="node1" presStyleIdx="0" presStyleCnt="3" custLinFactNeighborX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351984-1180-4C82-9EED-B6DA860CA95A}" type="pres">
      <dgm:prSet presAssocID="{B3C12794-80D8-4393-BC57-2465EC41B16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7CD4C7-9C96-4BE2-8414-2508D2D55F52}" type="pres">
      <dgm:prSet presAssocID="{8B781AD7-C93F-4093-AD80-EC54F4F818CE}" presName="Name8" presStyleCnt="0"/>
      <dgm:spPr/>
    </dgm:pt>
    <dgm:pt modelId="{F4D8B6D4-1DF3-4F00-9322-7C249BFDB9AD}" type="pres">
      <dgm:prSet presAssocID="{8B781AD7-C93F-4093-AD80-EC54F4F818CE}" presName="level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786D6B-D965-4E52-83D4-9376932041F6}" type="pres">
      <dgm:prSet presAssocID="{8B781AD7-C93F-4093-AD80-EC54F4F818C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51EB2-35D4-4AC0-8BF0-90DA0B83F4A3}" type="pres">
      <dgm:prSet presAssocID="{C92AD062-92D3-4CFF-B280-4810268424DD}" presName="Name8" presStyleCnt="0"/>
      <dgm:spPr/>
    </dgm:pt>
    <dgm:pt modelId="{DD52EC4C-B804-4320-A1E5-C027CDBB2B08}" type="pres">
      <dgm:prSet presAssocID="{C92AD062-92D3-4CFF-B280-4810268424DD}" presName="level" presStyleLbl="node1" presStyleIdx="2" presStyleCnt="3" custLinFactNeighborY="415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4D878B-792E-489D-A451-62C6926C2565}" type="pres">
      <dgm:prSet presAssocID="{C92AD062-92D3-4CFF-B280-4810268424D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EA61536-65F3-4B3C-9353-36CA31A18899}" type="presOf" srcId="{8B781AD7-C93F-4093-AD80-EC54F4F818CE}" destId="{F4D8B6D4-1DF3-4F00-9322-7C249BFDB9AD}" srcOrd="0" destOrd="0" presId="urn:microsoft.com/office/officeart/2005/8/layout/pyramid3"/>
    <dgm:cxn modelId="{4C244038-5683-4C4B-98B5-18CD5EC428D2}" srcId="{A4DDC927-C589-46B4-AAFB-60D03EA6C05E}" destId="{B3C12794-80D8-4393-BC57-2465EC41B16C}" srcOrd="0" destOrd="0" parTransId="{FD0AE1A1-8E21-4EBB-B948-F58024019505}" sibTransId="{66339C1D-539F-4015-A552-13E86B1581E8}"/>
    <dgm:cxn modelId="{D4EB0195-3DDB-4235-8F65-B4254B9F9BF7}" type="presOf" srcId="{A4DDC927-C589-46B4-AAFB-60D03EA6C05E}" destId="{9F5D2A03-AD53-4467-9A04-CCF10D70F7B8}" srcOrd="0" destOrd="0" presId="urn:microsoft.com/office/officeart/2005/8/layout/pyramid3"/>
    <dgm:cxn modelId="{03634367-F23F-4825-ABA3-853813A828D5}" type="presOf" srcId="{C92AD062-92D3-4CFF-B280-4810268424DD}" destId="{DD52EC4C-B804-4320-A1E5-C027CDBB2B08}" srcOrd="0" destOrd="0" presId="urn:microsoft.com/office/officeart/2005/8/layout/pyramid3"/>
    <dgm:cxn modelId="{41D7DB99-D7C0-4FA5-B9A6-FC0754380C45}" type="presOf" srcId="{B3C12794-80D8-4393-BC57-2465EC41B16C}" destId="{10351984-1180-4C82-9EED-B6DA860CA95A}" srcOrd="1" destOrd="0" presId="urn:microsoft.com/office/officeart/2005/8/layout/pyramid3"/>
    <dgm:cxn modelId="{26710910-8293-4A2E-AACF-6E5E850DC032}" type="presOf" srcId="{8B781AD7-C93F-4093-AD80-EC54F4F818CE}" destId="{3A786D6B-D965-4E52-83D4-9376932041F6}" srcOrd="1" destOrd="0" presId="urn:microsoft.com/office/officeart/2005/8/layout/pyramid3"/>
    <dgm:cxn modelId="{7FB4E72F-71B5-471D-8430-F501139F9DFE}" type="presOf" srcId="{C92AD062-92D3-4CFF-B280-4810268424DD}" destId="{FB4D878B-792E-489D-A451-62C6926C2565}" srcOrd="1" destOrd="0" presId="urn:microsoft.com/office/officeart/2005/8/layout/pyramid3"/>
    <dgm:cxn modelId="{05D439F2-CEB1-49BC-8FFF-D92E7DD8C3D9}" srcId="{A4DDC927-C589-46B4-AAFB-60D03EA6C05E}" destId="{8B781AD7-C93F-4093-AD80-EC54F4F818CE}" srcOrd="1" destOrd="0" parTransId="{A7997AFF-333D-40A1-87CF-B578BE59ED5C}" sibTransId="{E9B2DE24-9244-490F-AC42-BCEBE31DA556}"/>
    <dgm:cxn modelId="{E5AA8648-107F-43B7-9F1A-C119A9B00066}" srcId="{A4DDC927-C589-46B4-AAFB-60D03EA6C05E}" destId="{C92AD062-92D3-4CFF-B280-4810268424DD}" srcOrd="2" destOrd="0" parTransId="{186F91AD-DCFF-4D3D-AA00-3924F759558C}" sibTransId="{186FCBAD-AD60-48EE-A3BB-92AB7D4B046D}"/>
    <dgm:cxn modelId="{F399F2D5-1FC3-4F86-8597-BF9A1D48C583}" type="presOf" srcId="{B3C12794-80D8-4393-BC57-2465EC41B16C}" destId="{E3B5F3F8-A956-4855-B922-A0C278EC6712}" srcOrd="0" destOrd="0" presId="urn:microsoft.com/office/officeart/2005/8/layout/pyramid3"/>
    <dgm:cxn modelId="{0D8E80D6-742B-45AF-96C5-753C920D5C89}" type="presParOf" srcId="{9F5D2A03-AD53-4467-9A04-CCF10D70F7B8}" destId="{085AB89D-A448-4747-BE1E-CBAA799A6520}" srcOrd="0" destOrd="0" presId="urn:microsoft.com/office/officeart/2005/8/layout/pyramid3"/>
    <dgm:cxn modelId="{DF7D582E-47EC-475F-BC78-ABA2E6A21BA1}" type="presParOf" srcId="{085AB89D-A448-4747-BE1E-CBAA799A6520}" destId="{E3B5F3F8-A956-4855-B922-A0C278EC6712}" srcOrd="0" destOrd="0" presId="urn:microsoft.com/office/officeart/2005/8/layout/pyramid3"/>
    <dgm:cxn modelId="{15412AE6-B8D4-4D20-BE99-FF246C05B70E}" type="presParOf" srcId="{085AB89D-A448-4747-BE1E-CBAA799A6520}" destId="{10351984-1180-4C82-9EED-B6DA860CA95A}" srcOrd="1" destOrd="0" presId="urn:microsoft.com/office/officeart/2005/8/layout/pyramid3"/>
    <dgm:cxn modelId="{C023380B-BC2D-4B45-8A39-2CC7285EE56C}" type="presParOf" srcId="{9F5D2A03-AD53-4467-9A04-CCF10D70F7B8}" destId="{E47CD4C7-9C96-4BE2-8414-2508D2D55F52}" srcOrd="1" destOrd="0" presId="urn:microsoft.com/office/officeart/2005/8/layout/pyramid3"/>
    <dgm:cxn modelId="{290483ED-D2CC-4AF9-8973-F1B2CE439CC9}" type="presParOf" srcId="{E47CD4C7-9C96-4BE2-8414-2508D2D55F52}" destId="{F4D8B6D4-1DF3-4F00-9322-7C249BFDB9AD}" srcOrd="0" destOrd="0" presId="urn:microsoft.com/office/officeart/2005/8/layout/pyramid3"/>
    <dgm:cxn modelId="{4DFCC36B-315A-467A-A8F4-BBEC6D59B42B}" type="presParOf" srcId="{E47CD4C7-9C96-4BE2-8414-2508D2D55F52}" destId="{3A786D6B-D965-4E52-83D4-9376932041F6}" srcOrd="1" destOrd="0" presId="urn:microsoft.com/office/officeart/2005/8/layout/pyramid3"/>
    <dgm:cxn modelId="{37961386-8E28-4259-A1DA-9BF157B4FAD6}" type="presParOf" srcId="{9F5D2A03-AD53-4467-9A04-CCF10D70F7B8}" destId="{55951EB2-35D4-4AC0-8BF0-90DA0B83F4A3}" srcOrd="2" destOrd="0" presId="urn:microsoft.com/office/officeart/2005/8/layout/pyramid3"/>
    <dgm:cxn modelId="{0BE6E3D2-9130-43EE-8B99-FBB64977A80B}" type="presParOf" srcId="{55951EB2-35D4-4AC0-8BF0-90DA0B83F4A3}" destId="{DD52EC4C-B804-4320-A1E5-C027CDBB2B08}" srcOrd="0" destOrd="0" presId="urn:microsoft.com/office/officeart/2005/8/layout/pyramid3"/>
    <dgm:cxn modelId="{990CDFB0-24BF-44B7-9748-0E37B4735F33}" type="presParOf" srcId="{55951EB2-35D4-4AC0-8BF0-90DA0B83F4A3}" destId="{FB4D878B-792E-489D-A451-62C6926C2565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4DDC927-C589-46B4-AAFB-60D03EA6C05E}" type="doc">
      <dgm:prSet loTypeId="urn:microsoft.com/office/officeart/2005/8/layout/venn3" loCatId="relationship" qsTypeId="urn:microsoft.com/office/officeart/2005/8/quickstyle/3d1" qsCatId="3D" csTypeId="urn:microsoft.com/office/officeart/2005/8/colors/colorful5" csCatId="colorful" phldr="1"/>
      <dgm:spPr/>
    </dgm:pt>
    <dgm:pt modelId="{B3C12794-80D8-4393-BC57-2465EC41B16C}">
      <dgm:prSet phldrT="[Texto]"/>
      <dgm:spPr/>
      <dgm:t>
        <a:bodyPr/>
        <a:lstStyle/>
        <a:p>
          <a:r>
            <a:rPr lang="en-US" dirty="0" smtClean="0"/>
            <a:t>Digital Art/ Science </a:t>
          </a:r>
          <a:endParaRPr lang="en-US" dirty="0"/>
        </a:p>
      </dgm:t>
    </dgm:pt>
    <dgm:pt modelId="{FD0AE1A1-8E21-4EBB-B948-F58024019505}" type="parTrans" cxnId="{4C244038-5683-4C4B-98B5-18CD5EC428D2}">
      <dgm:prSet/>
      <dgm:spPr/>
      <dgm:t>
        <a:bodyPr/>
        <a:lstStyle/>
        <a:p>
          <a:endParaRPr lang="en-US"/>
        </a:p>
      </dgm:t>
    </dgm:pt>
    <dgm:pt modelId="{66339C1D-539F-4015-A552-13E86B1581E8}" type="sibTrans" cxnId="{4C244038-5683-4C4B-98B5-18CD5EC428D2}">
      <dgm:prSet/>
      <dgm:spPr/>
      <dgm:t>
        <a:bodyPr/>
        <a:lstStyle/>
        <a:p>
          <a:endParaRPr lang="en-US"/>
        </a:p>
      </dgm:t>
    </dgm:pt>
    <dgm:pt modelId="{8B781AD7-C93F-4093-AD80-EC54F4F818CE}">
      <dgm:prSet phldrT="[Texto]"/>
      <dgm:spPr/>
      <dgm:t>
        <a:bodyPr/>
        <a:lstStyle/>
        <a:p>
          <a:r>
            <a:rPr lang="en-US" dirty="0" smtClean="0"/>
            <a:t>Computing, Internet and Electronics</a:t>
          </a:r>
          <a:endParaRPr lang="en-US" dirty="0"/>
        </a:p>
      </dgm:t>
    </dgm:pt>
    <dgm:pt modelId="{A7997AFF-333D-40A1-87CF-B578BE59ED5C}" type="parTrans" cxnId="{05D439F2-CEB1-49BC-8FFF-D92E7DD8C3D9}">
      <dgm:prSet/>
      <dgm:spPr/>
      <dgm:t>
        <a:bodyPr/>
        <a:lstStyle/>
        <a:p>
          <a:endParaRPr lang="en-US"/>
        </a:p>
      </dgm:t>
    </dgm:pt>
    <dgm:pt modelId="{E9B2DE24-9244-490F-AC42-BCEBE31DA556}" type="sibTrans" cxnId="{05D439F2-CEB1-49BC-8FFF-D92E7DD8C3D9}">
      <dgm:prSet/>
      <dgm:spPr/>
      <dgm:t>
        <a:bodyPr/>
        <a:lstStyle/>
        <a:p>
          <a:endParaRPr lang="en-US"/>
        </a:p>
      </dgm:t>
    </dgm:pt>
    <dgm:pt modelId="{C92AD062-92D3-4CFF-B280-4810268424DD}">
      <dgm:prSet phldrT="[Texto]" custT="1"/>
      <dgm:spPr/>
      <dgm:t>
        <a:bodyPr/>
        <a:lstStyle/>
        <a:p>
          <a:r>
            <a:rPr lang="en-US" sz="2800" dirty="0" smtClean="0"/>
            <a:t>Programming</a:t>
          </a:r>
          <a:r>
            <a:rPr lang="en-US" sz="3300" dirty="0" smtClean="0"/>
            <a:t> and Robotics</a:t>
          </a:r>
        </a:p>
      </dgm:t>
    </dgm:pt>
    <dgm:pt modelId="{186F91AD-DCFF-4D3D-AA00-3924F759558C}" type="parTrans" cxnId="{E5AA8648-107F-43B7-9F1A-C119A9B00066}">
      <dgm:prSet/>
      <dgm:spPr/>
      <dgm:t>
        <a:bodyPr/>
        <a:lstStyle/>
        <a:p>
          <a:endParaRPr lang="en-US"/>
        </a:p>
      </dgm:t>
    </dgm:pt>
    <dgm:pt modelId="{186FCBAD-AD60-48EE-A3BB-92AB7D4B046D}" type="sibTrans" cxnId="{E5AA8648-107F-43B7-9F1A-C119A9B00066}">
      <dgm:prSet/>
      <dgm:spPr/>
      <dgm:t>
        <a:bodyPr/>
        <a:lstStyle/>
        <a:p>
          <a:endParaRPr lang="en-US"/>
        </a:p>
      </dgm:t>
    </dgm:pt>
    <dgm:pt modelId="{38762DE1-B233-4C1B-BF9E-513643BCF39E}" type="pres">
      <dgm:prSet presAssocID="{A4DDC927-C589-46B4-AAFB-60D03EA6C05E}" presName="Name0" presStyleCnt="0">
        <dgm:presLayoutVars>
          <dgm:dir/>
          <dgm:resizeHandles val="exact"/>
        </dgm:presLayoutVars>
      </dgm:prSet>
      <dgm:spPr/>
    </dgm:pt>
    <dgm:pt modelId="{FCCDB5B6-B698-4051-A74B-8DA7A5A5BB30}" type="pres">
      <dgm:prSet presAssocID="{B3C12794-80D8-4393-BC57-2465EC41B16C}" presName="Name5" presStyleLbl="venn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4BE4D5-796D-4261-8D0F-7D1C0DD16AF2}" type="pres">
      <dgm:prSet presAssocID="{66339C1D-539F-4015-A552-13E86B1581E8}" presName="space" presStyleCnt="0"/>
      <dgm:spPr/>
    </dgm:pt>
    <dgm:pt modelId="{EF3F1329-891B-4E08-9378-444085D54F50}" type="pres">
      <dgm:prSet presAssocID="{8B781AD7-C93F-4093-AD80-EC54F4F818CE}" presName="Name5" presStyleLbl="venn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B40988-2FC8-4AF5-B90C-BD75ED8E4296}" type="pres">
      <dgm:prSet presAssocID="{E9B2DE24-9244-490F-AC42-BCEBE31DA556}" presName="space" presStyleCnt="0"/>
      <dgm:spPr/>
    </dgm:pt>
    <dgm:pt modelId="{05D629D6-DC02-4102-9EE6-BA3EF3DFBF61}" type="pres">
      <dgm:prSet presAssocID="{C92AD062-92D3-4CFF-B280-4810268424DD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244038-5683-4C4B-98B5-18CD5EC428D2}" srcId="{A4DDC927-C589-46B4-AAFB-60D03EA6C05E}" destId="{B3C12794-80D8-4393-BC57-2465EC41B16C}" srcOrd="0" destOrd="0" parTransId="{FD0AE1A1-8E21-4EBB-B948-F58024019505}" sibTransId="{66339C1D-539F-4015-A552-13E86B1581E8}"/>
    <dgm:cxn modelId="{ADBBD1B9-F7E9-4BEC-8310-459E81036B09}" type="presOf" srcId="{C92AD062-92D3-4CFF-B280-4810268424DD}" destId="{05D629D6-DC02-4102-9EE6-BA3EF3DFBF61}" srcOrd="0" destOrd="0" presId="urn:microsoft.com/office/officeart/2005/8/layout/venn3"/>
    <dgm:cxn modelId="{CF077DDD-D986-4569-A095-270DEB1ED53D}" type="presOf" srcId="{B3C12794-80D8-4393-BC57-2465EC41B16C}" destId="{FCCDB5B6-B698-4051-A74B-8DA7A5A5BB30}" srcOrd="0" destOrd="0" presId="urn:microsoft.com/office/officeart/2005/8/layout/venn3"/>
    <dgm:cxn modelId="{39580B88-32F4-479D-A98E-9F4D46D0576B}" type="presOf" srcId="{8B781AD7-C93F-4093-AD80-EC54F4F818CE}" destId="{EF3F1329-891B-4E08-9378-444085D54F50}" srcOrd="0" destOrd="0" presId="urn:microsoft.com/office/officeart/2005/8/layout/venn3"/>
    <dgm:cxn modelId="{05D439F2-CEB1-49BC-8FFF-D92E7DD8C3D9}" srcId="{A4DDC927-C589-46B4-AAFB-60D03EA6C05E}" destId="{8B781AD7-C93F-4093-AD80-EC54F4F818CE}" srcOrd="1" destOrd="0" parTransId="{A7997AFF-333D-40A1-87CF-B578BE59ED5C}" sibTransId="{E9B2DE24-9244-490F-AC42-BCEBE31DA556}"/>
    <dgm:cxn modelId="{8A02FE42-F935-4BD2-AEC4-8356064C7426}" type="presOf" srcId="{A4DDC927-C589-46B4-AAFB-60D03EA6C05E}" destId="{38762DE1-B233-4C1B-BF9E-513643BCF39E}" srcOrd="0" destOrd="0" presId="urn:microsoft.com/office/officeart/2005/8/layout/venn3"/>
    <dgm:cxn modelId="{E5AA8648-107F-43B7-9F1A-C119A9B00066}" srcId="{A4DDC927-C589-46B4-AAFB-60D03EA6C05E}" destId="{C92AD062-92D3-4CFF-B280-4810268424DD}" srcOrd="2" destOrd="0" parTransId="{186F91AD-DCFF-4D3D-AA00-3924F759558C}" sibTransId="{186FCBAD-AD60-48EE-A3BB-92AB7D4B046D}"/>
    <dgm:cxn modelId="{6BFF8A2B-C2CB-40E4-938B-C48F14EF5AC6}" type="presParOf" srcId="{38762DE1-B233-4C1B-BF9E-513643BCF39E}" destId="{FCCDB5B6-B698-4051-A74B-8DA7A5A5BB30}" srcOrd="0" destOrd="0" presId="urn:microsoft.com/office/officeart/2005/8/layout/venn3"/>
    <dgm:cxn modelId="{C08C8878-3795-4938-A6A5-32B081448864}" type="presParOf" srcId="{38762DE1-B233-4C1B-BF9E-513643BCF39E}" destId="{244BE4D5-796D-4261-8D0F-7D1C0DD16AF2}" srcOrd="1" destOrd="0" presId="urn:microsoft.com/office/officeart/2005/8/layout/venn3"/>
    <dgm:cxn modelId="{98181D45-7199-41EF-ADB6-5D46593CD337}" type="presParOf" srcId="{38762DE1-B233-4C1B-BF9E-513643BCF39E}" destId="{EF3F1329-891B-4E08-9378-444085D54F50}" srcOrd="2" destOrd="0" presId="urn:microsoft.com/office/officeart/2005/8/layout/venn3"/>
    <dgm:cxn modelId="{8B52C4F8-C199-4C77-877D-D433845AAB33}" type="presParOf" srcId="{38762DE1-B233-4C1B-BF9E-513643BCF39E}" destId="{51B40988-2FC8-4AF5-B90C-BD75ED8E4296}" srcOrd="3" destOrd="0" presId="urn:microsoft.com/office/officeart/2005/8/layout/venn3"/>
    <dgm:cxn modelId="{CA379A53-C7F9-43F7-A9E8-84DEC6D8C59A}" type="presParOf" srcId="{38762DE1-B233-4C1B-BF9E-513643BCF39E}" destId="{05D629D6-DC02-4102-9EE6-BA3EF3DFBF61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1CFCC19-C233-4526-82C6-5D8CCB459747}" type="doc">
      <dgm:prSet loTypeId="urn:microsoft.com/office/officeart/2005/8/layout/vProcess5" loCatId="process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DF260B5-9EE4-45AE-93E4-A1425DEFF317}">
      <dgm:prSet phldrT="[Texto]"/>
      <dgm:spPr/>
      <dgm:t>
        <a:bodyPr/>
        <a:lstStyle/>
        <a:p>
          <a:r>
            <a:rPr lang="en-US" dirty="0" smtClean="0"/>
            <a:t>Getting to know Scratch</a:t>
          </a:r>
          <a:endParaRPr lang="en-US" dirty="0"/>
        </a:p>
      </dgm:t>
    </dgm:pt>
    <dgm:pt modelId="{77CAC3E3-675E-440F-8FE1-A71BD4B6E559}" type="parTrans" cxnId="{663DCA47-2BBF-424C-8193-C5B94637E9C1}">
      <dgm:prSet/>
      <dgm:spPr/>
      <dgm:t>
        <a:bodyPr/>
        <a:lstStyle/>
        <a:p>
          <a:endParaRPr lang="en-US"/>
        </a:p>
      </dgm:t>
    </dgm:pt>
    <dgm:pt modelId="{A2890AA1-5C52-40A5-8699-4BF53DD7E2A1}" type="sibTrans" cxnId="{663DCA47-2BBF-424C-8193-C5B94637E9C1}">
      <dgm:prSet/>
      <dgm:spPr>
        <a:solidFill>
          <a:schemeClr val="accent4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1342BB84-F311-4002-8DAB-40C321941E8D}">
      <dgm:prSet phldrT="[Texto]"/>
      <dgm:spPr/>
      <dgm:t>
        <a:bodyPr/>
        <a:lstStyle/>
        <a:p>
          <a:r>
            <a:rPr lang="en-US" dirty="0" smtClean="0"/>
            <a:t>Process of “Programming”.</a:t>
          </a:r>
          <a:endParaRPr lang="en-US" dirty="0"/>
        </a:p>
      </dgm:t>
    </dgm:pt>
    <dgm:pt modelId="{D0842995-06EC-40C9-89F1-1CE9F4659528}" type="parTrans" cxnId="{10429A15-6241-4A37-B240-95DF20D8F32D}">
      <dgm:prSet/>
      <dgm:spPr/>
      <dgm:t>
        <a:bodyPr/>
        <a:lstStyle/>
        <a:p>
          <a:endParaRPr lang="en-US"/>
        </a:p>
      </dgm:t>
    </dgm:pt>
    <dgm:pt modelId="{4B85D0B9-5F7C-41EB-A91E-E997BC783160}" type="sibTrans" cxnId="{10429A15-6241-4A37-B240-95DF20D8F32D}">
      <dgm:prSet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74B62BDA-0420-42A2-87E7-8B7149AD1A29}">
      <dgm:prSet/>
      <dgm:spPr/>
      <dgm:t>
        <a:bodyPr/>
        <a:lstStyle/>
        <a:p>
          <a:r>
            <a:rPr lang="en-US" dirty="0" smtClean="0"/>
            <a:t>Robotics (with </a:t>
          </a:r>
          <a:r>
            <a:rPr lang="en-US" dirty="0" err="1" smtClean="0"/>
            <a:t>PicoCricket</a:t>
          </a:r>
          <a:r>
            <a:rPr lang="en-US" dirty="0" smtClean="0"/>
            <a:t>).</a:t>
          </a:r>
          <a:endParaRPr lang="en-US" dirty="0"/>
        </a:p>
      </dgm:t>
    </dgm:pt>
    <dgm:pt modelId="{7D79DBC6-DD91-4E1F-A9DE-CA6DE0D3CBED}" type="sibTrans" cxnId="{374A24E5-05BB-465F-9CF4-6DAAF28C5C8B}">
      <dgm:prSet/>
      <dgm:spPr/>
      <dgm:t>
        <a:bodyPr/>
        <a:lstStyle/>
        <a:p>
          <a:endParaRPr lang="en-US"/>
        </a:p>
      </dgm:t>
    </dgm:pt>
    <dgm:pt modelId="{3444E5CB-FC75-47B5-84BF-172E14A5ADDA}" type="parTrans" cxnId="{374A24E5-05BB-465F-9CF4-6DAAF28C5C8B}">
      <dgm:prSet/>
      <dgm:spPr/>
      <dgm:t>
        <a:bodyPr/>
        <a:lstStyle/>
        <a:p>
          <a:endParaRPr lang="en-US"/>
        </a:p>
      </dgm:t>
    </dgm:pt>
    <dgm:pt modelId="{319584D3-D74A-4722-B89D-7838C933839C}">
      <dgm:prSet phldrT="[Texto]"/>
      <dgm:spPr/>
      <dgm:t>
        <a:bodyPr/>
        <a:lstStyle/>
        <a:p>
          <a:r>
            <a:rPr lang="en-US" dirty="0" smtClean="0"/>
            <a:t>Sensing and </a:t>
          </a:r>
          <a:r>
            <a:rPr lang="en-US" dirty="0" err="1" smtClean="0"/>
            <a:t>PicoBoards</a:t>
          </a:r>
          <a:r>
            <a:rPr lang="en-US" dirty="0" smtClean="0"/>
            <a:t>.</a:t>
          </a:r>
          <a:endParaRPr lang="en-US" dirty="0"/>
        </a:p>
      </dgm:t>
    </dgm:pt>
    <dgm:pt modelId="{2BC27385-CC4C-4FDA-AFF7-F0841667440F}" type="sibTrans" cxnId="{39D5E10A-E837-4FFA-8BFD-5AA05C8B3176}">
      <dgm:prSet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03335CF8-B9FA-4BB9-A2EE-C3B9A78F997D}" type="parTrans" cxnId="{39D5E10A-E837-4FFA-8BFD-5AA05C8B3176}">
      <dgm:prSet/>
      <dgm:spPr/>
      <dgm:t>
        <a:bodyPr/>
        <a:lstStyle/>
        <a:p>
          <a:endParaRPr lang="en-US"/>
        </a:p>
      </dgm:t>
    </dgm:pt>
    <dgm:pt modelId="{DEB43D87-CB7D-414C-8219-69FD5855F4A4}" type="pres">
      <dgm:prSet presAssocID="{F1CFCC19-C233-4526-82C6-5D8CCB45974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DA6EEB-30AE-413C-87DE-0D88FF14CCB9}" type="pres">
      <dgm:prSet presAssocID="{F1CFCC19-C233-4526-82C6-5D8CCB459747}" presName="dummyMaxCanvas" presStyleCnt="0">
        <dgm:presLayoutVars/>
      </dgm:prSet>
      <dgm:spPr/>
    </dgm:pt>
    <dgm:pt modelId="{4968EFEF-6434-4DB6-918B-5AD60B66F3B6}" type="pres">
      <dgm:prSet presAssocID="{F1CFCC19-C233-4526-82C6-5D8CCB459747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387B25-8CF8-47F9-9D41-9793FDC9D56D}" type="pres">
      <dgm:prSet presAssocID="{F1CFCC19-C233-4526-82C6-5D8CCB459747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2FC08C-3F3F-4B54-9478-079AA65A90AA}" type="pres">
      <dgm:prSet presAssocID="{F1CFCC19-C233-4526-82C6-5D8CCB459747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49191D-BFAD-410A-861A-4C9CD1697FC3}" type="pres">
      <dgm:prSet presAssocID="{F1CFCC19-C233-4526-82C6-5D8CCB459747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DEC703-278F-4E32-B768-DA69FB4EB6EF}" type="pres">
      <dgm:prSet presAssocID="{F1CFCC19-C233-4526-82C6-5D8CCB459747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0BACC5-41AC-45AD-8897-F76849E873DE}" type="pres">
      <dgm:prSet presAssocID="{F1CFCC19-C233-4526-82C6-5D8CCB459747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E1108-F2B4-48C0-8C40-EBF30DCA655E}" type="pres">
      <dgm:prSet presAssocID="{F1CFCC19-C233-4526-82C6-5D8CCB459747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A572E-6AB8-4252-AF30-C299EB7A672B}" type="pres">
      <dgm:prSet presAssocID="{F1CFCC19-C233-4526-82C6-5D8CCB459747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B8F8AD-30CE-4E1C-9E6F-553D738257B0}" type="pres">
      <dgm:prSet presAssocID="{F1CFCC19-C233-4526-82C6-5D8CCB459747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038649-D7C4-440D-A2EB-1713E37FF45B}" type="pres">
      <dgm:prSet presAssocID="{F1CFCC19-C233-4526-82C6-5D8CCB459747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DC3236-EB19-4CB6-80BC-08A3DBB10BA6}" type="pres">
      <dgm:prSet presAssocID="{F1CFCC19-C233-4526-82C6-5D8CCB459747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E85566-8437-436B-A7B3-9C636C3A92B0}" type="presOf" srcId="{319584D3-D74A-4722-B89D-7838C933839C}" destId="{22038649-D7C4-440D-A2EB-1713E37FF45B}" srcOrd="1" destOrd="0" presId="urn:microsoft.com/office/officeart/2005/8/layout/vProcess5"/>
    <dgm:cxn modelId="{ADA06D78-BC2F-4330-8645-04A05CB957C5}" type="presOf" srcId="{319584D3-D74A-4722-B89D-7838C933839C}" destId="{D72FC08C-3F3F-4B54-9478-079AA65A90AA}" srcOrd="0" destOrd="0" presId="urn:microsoft.com/office/officeart/2005/8/layout/vProcess5"/>
    <dgm:cxn modelId="{2EB2899A-211D-4627-9FE8-B6339B2B55A6}" type="presOf" srcId="{4B85D0B9-5F7C-41EB-A91E-E997BC783160}" destId="{7D0BACC5-41AC-45AD-8897-F76849E873DE}" srcOrd="0" destOrd="0" presId="urn:microsoft.com/office/officeart/2005/8/layout/vProcess5"/>
    <dgm:cxn modelId="{10429A15-6241-4A37-B240-95DF20D8F32D}" srcId="{F1CFCC19-C233-4526-82C6-5D8CCB459747}" destId="{1342BB84-F311-4002-8DAB-40C321941E8D}" srcOrd="1" destOrd="0" parTransId="{D0842995-06EC-40C9-89F1-1CE9F4659528}" sibTransId="{4B85D0B9-5F7C-41EB-A91E-E997BC783160}"/>
    <dgm:cxn modelId="{5810C8AB-7B7E-42CA-B8FA-42F9B83FFBA1}" type="presOf" srcId="{F1CFCC19-C233-4526-82C6-5D8CCB459747}" destId="{DEB43D87-CB7D-414C-8219-69FD5855F4A4}" srcOrd="0" destOrd="0" presId="urn:microsoft.com/office/officeart/2005/8/layout/vProcess5"/>
    <dgm:cxn modelId="{374A24E5-05BB-465F-9CF4-6DAAF28C5C8B}" srcId="{F1CFCC19-C233-4526-82C6-5D8CCB459747}" destId="{74B62BDA-0420-42A2-87E7-8B7149AD1A29}" srcOrd="3" destOrd="0" parTransId="{3444E5CB-FC75-47B5-84BF-172E14A5ADDA}" sibTransId="{7D79DBC6-DD91-4E1F-A9DE-CA6DE0D3CBED}"/>
    <dgm:cxn modelId="{E2384C00-C42C-42FF-9C8F-A64C4B3587B6}" type="presOf" srcId="{1342BB84-F311-4002-8DAB-40C321941E8D}" destId="{32B8F8AD-30CE-4E1C-9E6F-553D738257B0}" srcOrd="1" destOrd="0" presId="urn:microsoft.com/office/officeart/2005/8/layout/vProcess5"/>
    <dgm:cxn modelId="{ED4E8909-AF1A-4980-97E8-1880ADB1464F}" type="presOf" srcId="{74B62BDA-0420-42A2-87E7-8B7149AD1A29}" destId="{2149191D-BFAD-410A-861A-4C9CD1697FC3}" srcOrd="0" destOrd="0" presId="urn:microsoft.com/office/officeart/2005/8/layout/vProcess5"/>
    <dgm:cxn modelId="{7309F001-9003-4294-B07C-ECBF3F32CCCC}" type="presOf" srcId="{2BC27385-CC4C-4FDA-AFF7-F0841667440F}" destId="{C9EE1108-F2B4-48C0-8C40-EBF30DCA655E}" srcOrd="0" destOrd="0" presId="urn:microsoft.com/office/officeart/2005/8/layout/vProcess5"/>
    <dgm:cxn modelId="{DE9EBDB3-A918-41AD-BFC0-8B697F7BCE9F}" type="presOf" srcId="{1342BB84-F311-4002-8DAB-40C321941E8D}" destId="{B3387B25-8CF8-47F9-9D41-9793FDC9D56D}" srcOrd="0" destOrd="0" presId="urn:microsoft.com/office/officeart/2005/8/layout/vProcess5"/>
    <dgm:cxn modelId="{663DCA47-2BBF-424C-8193-C5B94637E9C1}" srcId="{F1CFCC19-C233-4526-82C6-5D8CCB459747}" destId="{ADF260B5-9EE4-45AE-93E4-A1425DEFF317}" srcOrd="0" destOrd="0" parTransId="{77CAC3E3-675E-440F-8FE1-A71BD4B6E559}" sibTransId="{A2890AA1-5C52-40A5-8699-4BF53DD7E2A1}"/>
    <dgm:cxn modelId="{886D3DC4-F5C4-4B82-846D-BD998C666EB3}" type="presOf" srcId="{74B62BDA-0420-42A2-87E7-8B7149AD1A29}" destId="{5ADC3236-EB19-4CB6-80BC-08A3DBB10BA6}" srcOrd="1" destOrd="0" presId="urn:microsoft.com/office/officeart/2005/8/layout/vProcess5"/>
    <dgm:cxn modelId="{7AFA7B38-776E-4C26-A082-A95485A1C8B2}" type="presOf" srcId="{ADF260B5-9EE4-45AE-93E4-A1425DEFF317}" destId="{98FA572E-6AB8-4252-AF30-C299EB7A672B}" srcOrd="1" destOrd="0" presId="urn:microsoft.com/office/officeart/2005/8/layout/vProcess5"/>
    <dgm:cxn modelId="{4057CE37-F3C7-43AD-B419-0B21738B03CF}" type="presOf" srcId="{ADF260B5-9EE4-45AE-93E4-A1425DEFF317}" destId="{4968EFEF-6434-4DB6-918B-5AD60B66F3B6}" srcOrd="0" destOrd="0" presId="urn:microsoft.com/office/officeart/2005/8/layout/vProcess5"/>
    <dgm:cxn modelId="{39D5E10A-E837-4FFA-8BFD-5AA05C8B3176}" srcId="{F1CFCC19-C233-4526-82C6-5D8CCB459747}" destId="{319584D3-D74A-4722-B89D-7838C933839C}" srcOrd="2" destOrd="0" parTransId="{03335CF8-B9FA-4BB9-A2EE-C3B9A78F997D}" sibTransId="{2BC27385-CC4C-4FDA-AFF7-F0841667440F}"/>
    <dgm:cxn modelId="{E282C705-5216-44EB-8008-3BF26823AF5A}" type="presOf" srcId="{A2890AA1-5C52-40A5-8699-4BF53DD7E2A1}" destId="{E3DEC703-278F-4E32-B768-DA69FB4EB6EF}" srcOrd="0" destOrd="0" presId="urn:microsoft.com/office/officeart/2005/8/layout/vProcess5"/>
    <dgm:cxn modelId="{89A99D41-FD9C-4788-B7CC-B130D4C8CA7B}" type="presParOf" srcId="{DEB43D87-CB7D-414C-8219-69FD5855F4A4}" destId="{70DA6EEB-30AE-413C-87DE-0D88FF14CCB9}" srcOrd="0" destOrd="0" presId="urn:microsoft.com/office/officeart/2005/8/layout/vProcess5"/>
    <dgm:cxn modelId="{12075088-E63F-42F6-B502-4A74F1929402}" type="presParOf" srcId="{DEB43D87-CB7D-414C-8219-69FD5855F4A4}" destId="{4968EFEF-6434-4DB6-918B-5AD60B66F3B6}" srcOrd="1" destOrd="0" presId="urn:microsoft.com/office/officeart/2005/8/layout/vProcess5"/>
    <dgm:cxn modelId="{4EAEEC4E-6437-4509-99FA-82CA8F3FD4CF}" type="presParOf" srcId="{DEB43D87-CB7D-414C-8219-69FD5855F4A4}" destId="{B3387B25-8CF8-47F9-9D41-9793FDC9D56D}" srcOrd="2" destOrd="0" presId="urn:microsoft.com/office/officeart/2005/8/layout/vProcess5"/>
    <dgm:cxn modelId="{CBF2A841-29CF-42D1-8B53-E71BBBD7D96D}" type="presParOf" srcId="{DEB43D87-CB7D-414C-8219-69FD5855F4A4}" destId="{D72FC08C-3F3F-4B54-9478-079AA65A90AA}" srcOrd="3" destOrd="0" presId="urn:microsoft.com/office/officeart/2005/8/layout/vProcess5"/>
    <dgm:cxn modelId="{165DEE0D-2144-493A-B03C-5B190D4B7E44}" type="presParOf" srcId="{DEB43D87-CB7D-414C-8219-69FD5855F4A4}" destId="{2149191D-BFAD-410A-861A-4C9CD1697FC3}" srcOrd="4" destOrd="0" presId="urn:microsoft.com/office/officeart/2005/8/layout/vProcess5"/>
    <dgm:cxn modelId="{8A3B75A2-82A7-4B47-A56B-47FD92DDDCC4}" type="presParOf" srcId="{DEB43D87-CB7D-414C-8219-69FD5855F4A4}" destId="{E3DEC703-278F-4E32-B768-DA69FB4EB6EF}" srcOrd="5" destOrd="0" presId="urn:microsoft.com/office/officeart/2005/8/layout/vProcess5"/>
    <dgm:cxn modelId="{2C6F1D77-697F-4E2A-83C4-1263D7086427}" type="presParOf" srcId="{DEB43D87-CB7D-414C-8219-69FD5855F4A4}" destId="{7D0BACC5-41AC-45AD-8897-F76849E873DE}" srcOrd="6" destOrd="0" presId="urn:microsoft.com/office/officeart/2005/8/layout/vProcess5"/>
    <dgm:cxn modelId="{31208E33-0230-4AC5-8078-35DD9CF38173}" type="presParOf" srcId="{DEB43D87-CB7D-414C-8219-69FD5855F4A4}" destId="{C9EE1108-F2B4-48C0-8C40-EBF30DCA655E}" srcOrd="7" destOrd="0" presId="urn:microsoft.com/office/officeart/2005/8/layout/vProcess5"/>
    <dgm:cxn modelId="{E2E2D9CB-5D70-49DE-95C3-7C33ED0F9072}" type="presParOf" srcId="{DEB43D87-CB7D-414C-8219-69FD5855F4A4}" destId="{98FA572E-6AB8-4252-AF30-C299EB7A672B}" srcOrd="8" destOrd="0" presId="urn:microsoft.com/office/officeart/2005/8/layout/vProcess5"/>
    <dgm:cxn modelId="{4923DA8B-D2DA-4F30-B5A0-318195558FAA}" type="presParOf" srcId="{DEB43D87-CB7D-414C-8219-69FD5855F4A4}" destId="{32B8F8AD-30CE-4E1C-9E6F-553D738257B0}" srcOrd="9" destOrd="0" presId="urn:microsoft.com/office/officeart/2005/8/layout/vProcess5"/>
    <dgm:cxn modelId="{06EEFE6E-CDE1-4E9C-B0C5-5C212113A5CA}" type="presParOf" srcId="{DEB43D87-CB7D-414C-8219-69FD5855F4A4}" destId="{22038649-D7C4-440D-A2EB-1713E37FF45B}" srcOrd="10" destOrd="0" presId="urn:microsoft.com/office/officeart/2005/8/layout/vProcess5"/>
    <dgm:cxn modelId="{EF6C34E2-924F-4C62-A380-FBAB2E949D46}" type="presParOf" srcId="{DEB43D87-CB7D-414C-8219-69FD5855F4A4}" destId="{5ADC3236-EB19-4CB6-80BC-08A3DBB10BA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264FF1-C50A-4E72-80D9-D8E2AA95481E}" type="doc">
      <dgm:prSet loTypeId="urn:microsoft.com/office/officeart/2005/8/layout/vList6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8DABBB44-CAE2-45DF-94B4-C1D2E19441E6}">
      <dgm:prSet phldrT="[Texto]"/>
      <dgm:spPr/>
      <dgm:t>
        <a:bodyPr/>
        <a:lstStyle/>
        <a:p>
          <a:r>
            <a:rPr lang="en-US" dirty="0" smtClean="0"/>
            <a:t>PROGRAMMING</a:t>
          </a:r>
          <a:endParaRPr lang="en-US" dirty="0"/>
        </a:p>
      </dgm:t>
    </dgm:pt>
    <dgm:pt modelId="{289CD2DE-C765-4F6F-9471-6FB1192C0982}" type="parTrans" cxnId="{4F84F018-6481-4A1D-A3D4-A78A9634B2C9}">
      <dgm:prSet/>
      <dgm:spPr/>
      <dgm:t>
        <a:bodyPr/>
        <a:lstStyle/>
        <a:p>
          <a:endParaRPr lang="en-US"/>
        </a:p>
      </dgm:t>
    </dgm:pt>
    <dgm:pt modelId="{79B3E3CC-EF36-4076-8599-EF00F9B55EB5}" type="sibTrans" cxnId="{4F84F018-6481-4A1D-A3D4-A78A9634B2C9}">
      <dgm:prSet/>
      <dgm:spPr/>
      <dgm:t>
        <a:bodyPr/>
        <a:lstStyle/>
        <a:p>
          <a:endParaRPr lang="en-US"/>
        </a:p>
      </dgm:t>
    </dgm:pt>
    <dgm:pt modelId="{8473796C-1A5E-4D7A-A2BE-8078C07E51CC}">
      <dgm:prSet phldrT="[Texto]"/>
      <dgm:spPr/>
      <dgm:t>
        <a:bodyPr/>
        <a:lstStyle/>
        <a:p>
          <a:r>
            <a:rPr lang="en-US" dirty="0" smtClean="0"/>
            <a:t>Scratch Club</a:t>
          </a:r>
          <a:endParaRPr lang="en-US" dirty="0"/>
        </a:p>
      </dgm:t>
    </dgm:pt>
    <dgm:pt modelId="{F62BB696-3A2F-4D0E-A2BD-61EF59198B35}" type="parTrans" cxnId="{BCEF8644-64CB-47F2-AECE-A53AB554E5E1}">
      <dgm:prSet/>
      <dgm:spPr/>
      <dgm:t>
        <a:bodyPr/>
        <a:lstStyle/>
        <a:p>
          <a:endParaRPr lang="en-US"/>
        </a:p>
      </dgm:t>
    </dgm:pt>
    <dgm:pt modelId="{C1B1EA78-A656-445E-9C22-FC7FB15B4DB0}" type="sibTrans" cxnId="{BCEF8644-64CB-47F2-AECE-A53AB554E5E1}">
      <dgm:prSet/>
      <dgm:spPr/>
      <dgm:t>
        <a:bodyPr/>
        <a:lstStyle/>
        <a:p>
          <a:endParaRPr lang="en-US"/>
        </a:p>
      </dgm:t>
    </dgm:pt>
    <dgm:pt modelId="{AEC934B5-BB00-42FE-BE6C-A9967600A8B6}">
      <dgm:prSet phldrT="[Texto]"/>
      <dgm:spPr/>
      <dgm:t>
        <a:bodyPr/>
        <a:lstStyle/>
        <a:p>
          <a:r>
            <a:rPr lang="en-US" dirty="0" smtClean="0"/>
            <a:t>ROBOTICS</a:t>
          </a:r>
          <a:endParaRPr lang="en-US" dirty="0"/>
        </a:p>
      </dgm:t>
    </dgm:pt>
    <dgm:pt modelId="{B8A6BA86-6F08-4D7F-ADCA-E502EC73FFC7}" type="parTrans" cxnId="{5E0202BC-1E72-41B4-A720-291D3F126CD3}">
      <dgm:prSet/>
      <dgm:spPr/>
      <dgm:t>
        <a:bodyPr/>
        <a:lstStyle/>
        <a:p>
          <a:endParaRPr lang="en-US"/>
        </a:p>
      </dgm:t>
    </dgm:pt>
    <dgm:pt modelId="{9EC1ED65-6B2D-40C3-81A2-DAC100B48C76}" type="sibTrans" cxnId="{5E0202BC-1E72-41B4-A720-291D3F126CD3}">
      <dgm:prSet/>
      <dgm:spPr/>
      <dgm:t>
        <a:bodyPr/>
        <a:lstStyle/>
        <a:p>
          <a:endParaRPr lang="en-US"/>
        </a:p>
      </dgm:t>
    </dgm:pt>
    <dgm:pt modelId="{F2D95C65-57E0-4BB9-BE77-33DCB6758A68}">
      <dgm:prSet phldrT="[Texto]"/>
      <dgm:spPr/>
      <dgm:t>
        <a:bodyPr/>
        <a:lstStyle/>
        <a:p>
          <a:r>
            <a:rPr lang="en-US" dirty="0" smtClean="0"/>
            <a:t>Robotics Club (Kids).</a:t>
          </a:r>
          <a:endParaRPr lang="en-US" dirty="0"/>
        </a:p>
      </dgm:t>
    </dgm:pt>
    <dgm:pt modelId="{76F52E1A-536C-44C2-98E5-0327F9B01EB4}" type="parTrans" cxnId="{4229317F-4472-4A45-986D-B11A775A5259}">
      <dgm:prSet/>
      <dgm:spPr/>
      <dgm:t>
        <a:bodyPr/>
        <a:lstStyle/>
        <a:p>
          <a:endParaRPr lang="en-US"/>
        </a:p>
      </dgm:t>
    </dgm:pt>
    <dgm:pt modelId="{B53E3D21-1BA7-4520-BF6B-782DFF84E656}" type="sibTrans" cxnId="{4229317F-4472-4A45-986D-B11A775A5259}">
      <dgm:prSet/>
      <dgm:spPr/>
      <dgm:t>
        <a:bodyPr/>
        <a:lstStyle/>
        <a:p>
          <a:endParaRPr lang="en-US"/>
        </a:p>
      </dgm:t>
    </dgm:pt>
    <dgm:pt modelId="{C403178E-DAA4-40E2-8BF1-DC08A4DB2FCF}">
      <dgm:prSet phldrT="[Texto]"/>
      <dgm:spPr/>
      <dgm:t>
        <a:bodyPr/>
        <a:lstStyle/>
        <a:p>
          <a:r>
            <a:rPr lang="en-US" dirty="0" smtClean="0"/>
            <a:t>Robotics Club (Youth).</a:t>
          </a:r>
          <a:endParaRPr lang="en-US" dirty="0"/>
        </a:p>
      </dgm:t>
    </dgm:pt>
    <dgm:pt modelId="{3D1041FA-D4A2-4897-9771-98A7BDA6228E}" type="parTrans" cxnId="{D67E7C54-D788-4C01-AE7B-F93DA4A08A96}">
      <dgm:prSet/>
      <dgm:spPr/>
      <dgm:t>
        <a:bodyPr/>
        <a:lstStyle/>
        <a:p>
          <a:endParaRPr lang="en-US"/>
        </a:p>
      </dgm:t>
    </dgm:pt>
    <dgm:pt modelId="{26C28A9D-25C2-466E-86C0-0AA1E35CDB0E}" type="sibTrans" cxnId="{D67E7C54-D788-4C01-AE7B-F93DA4A08A96}">
      <dgm:prSet/>
      <dgm:spPr/>
      <dgm:t>
        <a:bodyPr/>
        <a:lstStyle/>
        <a:p>
          <a:endParaRPr lang="en-US"/>
        </a:p>
      </dgm:t>
    </dgm:pt>
    <dgm:pt modelId="{D3C6D2D2-85C9-4497-92D1-A7077680B833}" type="pres">
      <dgm:prSet presAssocID="{F8264FF1-C50A-4E72-80D9-D8E2AA95481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C78925A-394F-4F3C-A060-896202D91940}" type="pres">
      <dgm:prSet presAssocID="{8DABBB44-CAE2-45DF-94B4-C1D2E19441E6}" presName="linNode" presStyleCnt="0"/>
      <dgm:spPr/>
    </dgm:pt>
    <dgm:pt modelId="{77617531-C125-4814-AC7D-097723E501C7}" type="pres">
      <dgm:prSet presAssocID="{8DABBB44-CAE2-45DF-94B4-C1D2E19441E6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B410AE-EF51-4FD3-A0BA-3FE6301A45EE}" type="pres">
      <dgm:prSet presAssocID="{8DABBB44-CAE2-45DF-94B4-C1D2E19441E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056E87-1567-4579-87C8-0620AB860EBF}" type="pres">
      <dgm:prSet presAssocID="{79B3E3CC-EF36-4076-8599-EF00F9B55EB5}" presName="spacing" presStyleCnt="0"/>
      <dgm:spPr/>
    </dgm:pt>
    <dgm:pt modelId="{68ED83BD-F8D3-4B30-85C3-20F5AC8E1585}" type="pres">
      <dgm:prSet presAssocID="{AEC934B5-BB00-42FE-BE6C-A9967600A8B6}" presName="linNode" presStyleCnt="0"/>
      <dgm:spPr/>
    </dgm:pt>
    <dgm:pt modelId="{9CA38E8A-D2DD-4835-AF7A-5DE69C1B35E5}" type="pres">
      <dgm:prSet presAssocID="{AEC934B5-BB00-42FE-BE6C-A9967600A8B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4E8242-EE37-4004-83ED-8FFA09834434}" type="pres">
      <dgm:prSet presAssocID="{AEC934B5-BB00-42FE-BE6C-A9967600A8B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6F4C48-347B-46F0-BE5D-4893F2595F39}" type="presOf" srcId="{8DABBB44-CAE2-45DF-94B4-C1D2E19441E6}" destId="{77617531-C125-4814-AC7D-097723E501C7}" srcOrd="0" destOrd="0" presId="urn:microsoft.com/office/officeart/2005/8/layout/vList6"/>
    <dgm:cxn modelId="{D67E7C54-D788-4C01-AE7B-F93DA4A08A96}" srcId="{AEC934B5-BB00-42FE-BE6C-A9967600A8B6}" destId="{C403178E-DAA4-40E2-8BF1-DC08A4DB2FCF}" srcOrd="1" destOrd="0" parTransId="{3D1041FA-D4A2-4897-9771-98A7BDA6228E}" sibTransId="{26C28A9D-25C2-466E-86C0-0AA1E35CDB0E}"/>
    <dgm:cxn modelId="{155B593A-C922-4802-B4EE-6CC786C3C1B5}" type="presOf" srcId="{F2D95C65-57E0-4BB9-BE77-33DCB6758A68}" destId="{3C4E8242-EE37-4004-83ED-8FFA09834434}" srcOrd="0" destOrd="0" presId="urn:microsoft.com/office/officeart/2005/8/layout/vList6"/>
    <dgm:cxn modelId="{4229317F-4472-4A45-986D-B11A775A5259}" srcId="{AEC934B5-BB00-42FE-BE6C-A9967600A8B6}" destId="{F2D95C65-57E0-4BB9-BE77-33DCB6758A68}" srcOrd="0" destOrd="0" parTransId="{76F52E1A-536C-44C2-98E5-0327F9B01EB4}" sibTransId="{B53E3D21-1BA7-4520-BF6B-782DFF84E656}"/>
    <dgm:cxn modelId="{8B2CA569-3647-4675-8186-FABD5B6597EE}" type="presOf" srcId="{8473796C-1A5E-4D7A-A2BE-8078C07E51CC}" destId="{49B410AE-EF51-4FD3-A0BA-3FE6301A45EE}" srcOrd="0" destOrd="0" presId="urn:microsoft.com/office/officeart/2005/8/layout/vList6"/>
    <dgm:cxn modelId="{5E0202BC-1E72-41B4-A720-291D3F126CD3}" srcId="{F8264FF1-C50A-4E72-80D9-D8E2AA95481E}" destId="{AEC934B5-BB00-42FE-BE6C-A9967600A8B6}" srcOrd="1" destOrd="0" parTransId="{B8A6BA86-6F08-4D7F-ADCA-E502EC73FFC7}" sibTransId="{9EC1ED65-6B2D-40C3-81A2-DAC100B48C76}"/>
    <dgm:cxn modelId="{BCEF8644-64CB-47F2-AECE-A53AB554E5E1}" srcId="{8DABBB44-CAE2-45DF-94B4-C1D2E19441E6}" destId="{8473796C-1A5E-4D7A-A2BE-8078C07E51CC}" srcOrd="0" destOrd="0" parTransId="{F62BB696-3A2F-4D0E-A2BD-61EF59198B35}" sibTransId="{C1B1EA78-A656-445E-9C22-FC7FB15B4DB0}"/>
    <dgm:cxn modelId="{4F84F018-6481-4A1D-A3D4-A78A9634B2C9}" srcId="{F8264FF1-C50A-4E72-80D9-D8E2AA95481E}" destId="{8DABBB44-CAE2-45DF-94B4-C1D2E19441E6}" srcOrd="0" destOrd="0" parTransId="{289CD2DE-C765-4F6F-9471-6FB1192C0982}" sibTransId="{79B3E3CC-EF36-4076-8599-EF00F9B55EB5}"/>
    <dgm:cxn modelId="{80AEBF3A-D2CA-4017-9D03-21C5E7EC2C52}" type="presOf" srcId="{C403178E-DAA4-40E2-8BF1-DC08A4DB2FCF}" destId="{3C4E8242-EE37-4004-83ED-8FFA09834434}" srcOrd="0" destOrd="1" presId="urn:microsoft.com/office/officeart/2005/8/layout/vList6"/>
    <dgm:cxn modelId="{645D05F0-FCD9-4851-867D-B032F3DD60B8}" type="presOf" srcId="{AEC934B5-BB00-42FE-BE6C-A9967600A8B6}" destId="{9CA38E8A-D2DD-4835-AF7A-5DE69C1B35E5}" srcOrd="0" destOrd="0" presId="urn:microsoft.com/office/officeart/2005/8/layout/vList6"/>
    <dgm:cxn modelId="{C6CD09D1-5863-495D-AF8A-C3EAFABA14F9}" type="presOf" srcId="{F8264FF1-C50A-4E72-80D9-D8E2AA95481E}" destId="{D3C6D2D2-85C9-4497-92D1-A7077680B833}" srcOrd="0" destOrd="0" presId="urn:microsoft.com/office/officeart/2005/8/layout/vList6"/>
    <dgm:cxn modelId="{A9D136CA-6282-4C11-8D5F-7554CE84C55A}" type="presParOf" srcId="{D3C6D2D2-85C9-4497-92D1-A7077680B833}" destId="{AC78925A-394F-4F3C-A060-896202D91940}" srcOrd="0" destOrd="0" presId="urn:microsoft.com/office/officeart/2005/8/layout/vList6"/>
    <dgm:cxn modelId="{08A30BDB-873B-4120-AF69-3BF7F0B5E6FA}" type="presParOf" srcId="{AC78925A-394F-4F3C-A060-896202D91940}" destId="{77617531-C125-4814-AC7D-097723E501C7}" srcOrd="0" destOrd="0" presId="urn:microsoft.com/office/officeart/2005/8/layout/vList6"/>
    <dgm:cxn modelId="{E75AAC27-D679-4F54-B3B3-18172B28B058}" type="presParOf" srcId="{AC78925A-394F-4F3C-A060-896202D91940}" destId="{49B410AE-EF51-4FD3-A0BA-3FE6301A45EE}" srcOrd="1" destOrd="0" presId="urn:microsoft.com/office/officeart/2005/8/layout/vList6"/>
    <dgm:cxn modelId="{2540B611-CADA-4C57-970F-D206A893C49C}" type="presParOf" srcId="{D3C6D2D2-85C9-4497-92D1-A7077680B833}" destId="{F0056E87-1567-4579-87C8-0620AB860EBF}" srcOrd="1" destOrd="0" presId="urn:microsoft.com/office/officeart/2005/8/layout/vList6"/>
    <dgm:cxn modelId="{81DBA93A-F6DA-4056-B7D0-622E79EEB812}" type="presParOf" srcId="{D3C6D2D2-85C9-4497-92D1-A7077680B833}" destId="{68ED83BD-F8D3-4B30-85C3-20F5AC8E1585}" srcOrd="2" destOrd="0" presId="urn:microsoft.com/office/officeart/2005/8/layout/vList6"/>
    <dgm:cxn modelId="{EAB908AD-BFE6-4993-A6F2-0D6D2FBA87FB}" type="presParOf" srcId="{68ED83BD-F8D3-4B30-85C3-20F5AC8E1585}" destId="{9CA38E8A-D2DD-4835-AF7A-5DE69C1B35E5}" srcOrd="0" destOrd="0" presId="urn:microsoft.com/office/officeart/2005/8/layout/vList6"/>
    <dgm:cxn modelId="{01CCC88D-4E10-4B26-87D3-7B79CC5CB730}" type="presParOf" srcId="{68ED83BD-F8D3-4B30-85C3-20F5AC8E1585}" destId="{3C4E8242-EE37-4004-83ED-8FFA09834434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0076F2F-E30E-4319-98B0-B2A04119C808}" type="doc">
      <dgm:prSet loTypeId="urn:microsoft.com/office/officeart/2005/8/layout/chevron2" loCatId="process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67D7B6-8CDF-49A5-AD18-83248E52C6A0}">
      <dgm:prSet phldrT="[Texto]"/>
      <dgm:spPr/>
      <dgm:t>
        <a:bodyPr/>
        <a:lstStyle/>
        <a:p>
          <a:endParaRPr lang="en-US" b="1" dirty="0">
            <a:solidFill>
              <a:srgbClr val="002060"/>
            </a:solidFill>
          </a:endParaRPr>
        </a:p>
      </dgm:t>
    </dgm:pt>
    <dgm:pt modelId="{C4BA1BEE-1C4F-4699-A08B-257C02F22773}" type="parTrans" cxnId="{B788420A-B974-4540-909A-A3479D76E265}">
      <dgm:prSet/>
      <dgm:spPr/>
      <dgm:t>
        <a:bodyPr/>
        <a:lstStyle/>
        <a:p>
          <a:endParaRPr lang="en-US"/>
        </a:p>
      </dgm:t>
    </dgm:pt>
    <dgm:pt modelId="{7ABBD7A0-F3F5-44FD-A332-0A1207A5F190}" type="sibTrans" cxnId="{B788420A-B974-4540-909A-A3479D76E265}">
      <dgm:prSet/>
      <dgm:spPr/>
      <dgm:t>
        <a:bodyPr/>
        <a:lstStyle/>
        <a:p>
          <a:endParaRPr lang="en-US"/>
        </a:p>
      </dgm:t>
    </dgm:pt>
    <dgm:pt modelId="{54E94E1F-EEF8-47C8-B304-EFE9708D9F78}">
      <dgm:prSet phldrT="[Texto]"/>
      <dgm:spPr/>
      <dgm:t>
        <a:bodyPr/>
        <a:lstStyle/>
        <a:p>
          <a:r>
            <a:rPr lang="en-US" dirty="0" smtClean="0"/>
            <a:t>Share our experience with other  Educators.</a:t>
          </a:r>
          <a:endParaRPr lang="en-US" dirty="0"/>
        </a:p>
      </dgm:t>
    </dgm:pt>
    <dgm:pt modelId="{8ABC99D7-1C91-4691-8780-5822805C4F9A}" type="parTrans" cxnId="{F6DEF683-66E1-4E3E-92FB-BE4BA1988299}">
      <dgm:prSet/>
      <dgm:spPr/>
      <dgm:t>
        <a:bodyPr/>
        <a:lstStyle/>
        <a:p>
          <a:endParaRPr lang="en-US"/>
        </a:p>
      </dgm:t>
    </dgm:pt>
    <dgm:pt modelId="{046E9E4B-5EF0-405A-AE24-2CE37131E9C2}" type="sibTrans" cxnId="{F6DEF683-66E1-4E3E-92FB-BE4BA1988299}">
      <dgm:prSet/>
      <dgm:spPr/>
      <dgm:t>
        <a:bodyPr/>
        <a:lstStyle/>
        <a:p>
          <a:endParaRPr lang="en-US"/>
        </a:p>
      </dgm:t>
    </dgm:pt>
    <dgm:pt modelId="{992A795B-12C7-48E6-9259-6F198F8D72FE}">
      <dgm:prSet phldrT="[Texto]"/>
      <dgm:spPr/>
      <dgm:t>
        <a:bodyPr/>
        <a:lstStyle/>
        <a:p>
          <a:endParaRPr lang="en-US" b="1" dirty="0">
            <a:solidFill>
              <a:srgbClr val="002060"/>
            </a:solidFill>
          </a:endParaRPr>
        </a:p>
      </dgm:t>
    </dgm:pt>
    <dgm:pt modelId="{0A396412-B7AF-4DB6-B20C-1BE14E036027}" type="parTrans" cxnId="{BF712067-580D-49D5-996D-52821504FE22}">
      <dgm:prSet/>
      <dgm:spPr/>
      <dgm:t>
        <a:bodyPr/>
        <a:lstStyle/>
        <a:p>
          <a:endParaRPr lang="en-US"/>
        </a:p>
      </dgm:t>
    </dgm:pt>
    <dgm:pt modelId="{75F22CBC-51C3-4DA2-9F7F-7231EF2A81F7}" type="sibTrans" cxnId="{BF712067-580D-49D5-996D-52821504FE22}">
      <dgm:prSet/>
      <dgm:spPr/>
      <dgm:t>
        <a:bodyPr/>
        <a:lstStyle/>
        <a:p>
          <a:endParaRPr lang="en-US"/>
        </a:p>
      </dgm:t>
    </dgm:pt>
    <dgm:pt modelId="{318EBBAC-03F2-4FD4-955D-1E4121AB5556}">
      <dgm:prSet phldrT="[Texto]"/>
      <dgm:spPr/>
      <dgm:t>
        <a:bodyPr/>
        <a:lstStyle/>
        <a:p>
          <a:r>
            <a:rPr lang="en-US" dirty="0" smtClean="0"/>
            <a:t>Create and share resources .</a:t>
          </a:r>
          <a:endParaRPr lang="en-US" dirty="0"/>
        </a:p>
      </dgm:t>
    </dgm:pt>
    <dgm:pt modelId="{410CDCC3-7152-4242-9807-21BA38F4FEE2}" type="parTrans" cxnId="{0E441596-2EBE-43CB-BC4C-1ED9172CE296}">
      <dgm:prSet/>
      <dgm:spPr/>
      <dgm:t>
        <a:bodyPr/>
        <a:lstStyle/>
        <a:p>
          <a:endParaRPr lang="en-US"/>
        </a:p>
      </dgm:t>
    </dgm:pt>
    <dgm:pt modelId="{AF766B64-8867-4947-A3FE-16E04F86879F}" type="sibTrans" cxnId="{0E441596-2EBE-43CB-BC4C-1ED9172CE296}">
      <dgm:prSet/>
      <dgm:spPr/>
      <dgm:t>
        <a:bodyPr/>
        <a:lstStyle/>
        <a:p>
          <a:endParaRPr lang="en-US"/>
        </a:p>
      </dgm:t>
    </dgm:pt>
    <dgm:pt modelId="{16738C9E-C3B0-4F11-A656-364130157326}">
      <dgm:prSet phldrT="[Texto]"/>
      <dgm:spPr/>
      <dgm:t>
        <a:bodyPr/>
        <a:lstStyle/>
        <a:p>
          <a:endParaRPr lang="en-US" b="1" dirty="0">
            <a:solidFill>
              <a:srgbClr val="002060"/>
            </a:solidFill>
          </a:endParaRPr>
        </a:p>
      </dgm:t>
    </dgm:pt>
    <dgm:pt modelId="{E3876A26-58CA-4002-9E1F-CF086D205626}" type="parTrans" cxnId="{827FB92A-C810-4BDA-AAB6-EAFFAB6B4B30}">
      <dgm:prSet/>
      <dgm:spPr/>
      <dgm:t>
        <a:bodyPr/>
        <a:lstStyle/>
        <a:p>
          <a:endParaRPr lang="en-US"/>
        </a:p>
      </dgm:t>
    </dgm:pt>
    <dgm:pt modelId="{19539A54-7351-4896-863C-D6676E667746}" type="sibTrans" cxnId="{827FB92A-C810-4BDA-AAB6-EAFFAB6B4B30}">
      <dgm:prSet/>
      <dgm:spPr/>
      <dgm:t>
        <a:bodyPr/>
        <a:lstStyle/>
        <a:p>
          <a:endParaRPr lang="en-US"/>
        </a:p>
      </dgm:t>
    </dgm:pt>
    <dgm:pt modelId="{7A2BA91B-9453-45E4-AFE4-C8FE4D253B45}">
      <dgm:prSet phldrT="[Texto]"/>
      <dgm:spPr/>
      <dgm:t>
        <a:bodyPr/>
        <a:lstStyle/>
        <a:p>
          <a:r>
            <a:rPr lang="en-US" dirty="0" smtClean="0"/>
            <a:t>Engage Public Schools to  add Programming into the  Curriculum .</a:t>
          </a:r>
          <a:endParaRPr lang="en-US" dirty="0"/>
        </a:p>
      </dgm:t>
    </dgm:pt>
    <dgm:pt modelId="{AD3E1B65-3ECA-4141-AA44-7CECD7A5846C}" type="parTrans" cxnId="{06E1ACDB-05EE-457E-A47A-0C1AF00FDF93}">
      <dgm:prSet/>
      <dgm:spPr/>
      <dgm:t>
        <a:bodyPr/>
        <a:lstStyle/>
        <a:p>
          <a:endParaRPr lang="en-US"/>
        </a:p>
      </dgm:t>
    </dgm:pt>
    <dgm:pt modelId="{F799B58D-FFA4-40B2-B8A7-8F933CEBB609}" type="sibTrans" cxnId="{06E1ACDB-05EE-457E-A47A-0C1AF00FDF93}">
      <dgm:prSet/>
      <dgm:spPr/>
      <dgm:t>
        <a:bodyPr/>
        <a:lstStyle/>
        <a:p>
          <a:endParaRPr lang="en-US"/>
        </a:p>
      </dgm:t>
    </dgm:pt>
    <dgm:pt modelId="{77845D6E-743C-43B4-B78F-2E40F80DA76F}">
      <dgm:prSet/>
      <dgm:spPr/>
      <dgm:t>
        <a:bodyPr/>
        <a:lstStyle/>
        <a:p>
          <a:endParaRPr lang="en-US"/>
        </a:p>
      </dgm:t>
    </dgm:pt>
    <dgm:pt modelId="{51897B49-668F-45E1-8E5F-EB9604A0A0ED}" type="parTrans" cxnId="{A72BB0C1-D683-4AE5-953A-8C0302FA6550}">
      <dgm:prSet/>
      <dgm:spPr/>
      <dgm:t>
        <a:bodyPr/>
        <a:lstStyle/>
        <a:p>
          <a:endParaRPr lang="es-MX"/>
        </a:p>
      </dgm:t>
    </dgm:pt>
    <dgm:pt modelId="{365B4F5C-F193-4E27-BA1D-1F86E73063D1}" type="sibTrans" cxnId="{A72BB0C1-D683-4AE5-953A-8C0302FA6550}">
      <dgm:prSet/>
      <dgm:spPr/>
      <dgm:t>
        <a:bodyPr/>
        <a:lstStyle/>
        <a:p>
          <a:endParaRPr lang="es-MX"/>
        </a:p>
      </dgm:t>
    </dgm:pt>
    <dgm:pt modelId="{DC620DF5-2BC4-4D9B-88A5-BB3AE32819C7}">
      <dgm:prSet/>
      <dgm:spPr/>
      <dgm:t>
        <a:bodyPr/>
        <a:lstStyle/>
        <a:p>
          <a:r>
            <a:rPr lang="en-US" dirty="0" smtClean="0"/>
            <a:t>Encourage girls to join the Scratch and Robotics Clubs.</a:t>
          </a:r>
          <a:endParaRPr lang="en-US" dirty="0"/>
        </a:p>
      </dgm:t>
    </dgm:pt>
    <dgm:pt modelId="{BDA8092F-8137-468F-AC7E-0B0BCD9D1D4A}" type="parTrans" cxnId="{2633B740-C584-4CA5-8F77-2354FBAFC3E2}">
      <dgm:prSet/>
      <dgm:spPr/>
      <dgm:t>
        <a:bodyPr/>
        <a:lstStyle/>
        <a:p>
          <a:endParaRPr lang="es-MX"/>
        </a:p>
      </dgm:t>
    </dgm:pt>
    <dgm:pt modelId="{D0A7DC91-A1AA-4C69-8322-62F2E903B3E6}" type="sibTrans" cxnId="{2633B740-C584-4CA5-8F77-2354FBAFC3E2}">
      <dgm:prSet/>
      <dgm:spPr/>
      <dgm:t>
        <a:bodyPr/>
        <a:lstStyle/>
        <a:p>
          <a:endParaRPr lang="es-MX"/>
        </a:p>
      </dgm:t>
    </dgm:pt>
    <dgm:pt modelId="{99668857-2730-4C51-AED8-8EC07739F9B6}">
      <dgm:prSet/>
      <dgm:spPr/>
      <dgm:t>
        <a:bodyPr/>
        <a:lstStyle/>
        <a:p>
          <a:endParaRPr lang="es-MX"/>
        </a:p>
      </dgm:t>
    </dgm:pt>
    <dgm:pt modelId="{23046A26-96D3-4DA7-8C43-03E2AF906E51}" type="parTrans" cxnId="{8CBEABE2-88CF-413E-9593-6F6BB826B2F5}">
      <dgm:prSet/>
      <dgm:spPr/>
      <dgm:t>
        <a:bodyPr/>
        <a:lstStyle/>
        <a:p>
          <a:endParaRPr lang="es-MX"/>
        </a:p>
      </dgm:t>
    </dgm:pt>
    <dgm:pt modelId="{68CCAE5A-F2CC-4EE0-9D92-730E27E108C5}" type="sibTrans" cxnId="{8CBEABE2-88CF-413E-9593-6F6BB826B2F5}">
      <dgm:prSet/>
      <dgm:spPr/>
      <dgm:t>
        <a:bodyPr/>
        <a:lstStyle/>
        <a:p>
          <a:endParaRPr lang="es-MX"/>
        </a:p>
      </dgm:t>
    </dgm:pt>
    <dgm:pt modelId="{80A45745-0362-42B8-A74B-965421C61BF1}">
      <dgm:prSet/>
      <dgm:spPr/>
      <dgm:t>
        <a:bodyPr/>
        <a:lstStyle/>
        <a:p>
          <a:r>
            <a:rPr lang="es-MX" dirty="0" smtClean="0"/>
            <a:t>Young </a:t>
          </a:r>
          <a:r>
            <a:rPr lang="es-MX" dirty="0" err="1" smtClean="0"/>
            <a:t>Mentor’s</a:t>
          </a:r>
          <a:r>
            <a:rPr lang="es-MX" dirty="0" smtClean="0"/>
            <a:t> </a:t>
          </a:r>
          <a:r>
            <a:rPr lang="es-MX" dirty="0" err="1" smtClean="0"/>
            <a:t>Group</a:t>
          </a:r>
          <a:r>
            <a:rPr lang="es-MX" dirty="0" smtClean="0"/>
            <a:t>: “</a:t>
          </a:r>
          <a:r>
            <a:rPr lang="es-MX" dirty="0" err="1" smtClean="0"/>
            <a:t>One-to</a:t>
          </a:r>
          <a:r>
            <a:rPr lang="es-MX" dirty="0" smtClean="0"/>
            <a:t>- </a:t>
          </a:r>
          <a:r>
            <a:rPr lang="es-MX" dirty="0" err="1" smtClean="0"/>
            <a:t>One</a:t>
          </a:r>
          <a:r>
            <a:rPr lang="es-MX" dirty="0" smtClean="0"/>
            <a:t>” .</a:t>
          </a:r>
          <a:endParaRPr lang="es-MX" dirty="0"/>
        </a:p>
      </dgm:t>
    </dgm:pt>
    <dgm:pt modelId="{5FC20C65-0C45-48D0-BDE5-A51B685C5E37}" type="parTrans" cxnId="{711435AB-D0EC-40A6-A45E-19B83E82DD13}">
      <dgm:prSet/>
      <dgm:spPr/>
      <dgm:t>
        <a:bodyPr/>
        <a:lstStyle/>
        <a:p>
          <a:endParaRPr lang="es-MX"/>
        </a:p>
      </dgm:t>
    </dgm:pt>
    <dgm:pt modelId="{0062259C-65C3-486A-AF9C-1F649109B4EC}" type="sibTrans" cxnId="{711435AB-D0EC-40A6-A45E-19B83E82DD13}">
      <dgm:prSet/>
      <dgm:spPr/>
      <dgm:t>
        <a:bodyPr/>
        <a:lstStyle/>
        <a:p>
          <a:endParaRPr lang="es-MX"/>
        </a:p>
      </dgm:t>
    </dgm:pt>
    <dgm:pt modelId="{7BF0E6EE-09F0-47C4-BBB0-3C0021D92B11}" type="pres">
      <dgm:prSet presAssocID="{60076F2F-E30E-4319-98B0-B2A04119C80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1223278-C127-4FA3-AA57-0F3E5DE90A95}" type="pres">
      <dgm:prSet presAssocID="{1D67D7B6-8CDF-49A5-AD18-83248E52C6A0}" presName="composite" presStyleCnt="0"/>
      <dgm:spPr/>
    </dgm:pt>
    <dgm:pt modelId="{0BA51609-8938-4F62-AD7A-0752FE33D706}" type="pres">
      <dgm:prSet presAssocID="{1D67D7B6-8CDF-49A5-AD18-83248E52C6A0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230C26-E417-4486-93A5-E35026DEC2D0}" type="pres">
      <dgm:prSet presAssocID="{1D67D7B6-8CDF-49A5-AD18-83248E52C6A0}" presName="descendantText" presStyleLbl="alignAcc1" presStyleIdx="0" presStyleCnt="5" custLinFactNeighborY="15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DDCA1-7699-42AA-B107-10543C54C019}" type="pres">
      <dgm:prSet presAssocID="{7ABBD7A0-F3F5-44FD-A332-0A1207A5F190}" presName="sp" presStyleCnt="0"/>
      <dgm:spPr/>
    </dgm:pt>
    <dgm:pt modelId="{489701F0-1861-437E-B72E-00242FB9A710}" type="pres">
      <dgm:prSet presAssocID="{992A795B-12C7-48E6-9259-6F198F8D72FE}" presName="composite" presStyleCnt="0"/>
      <dgm:spPr/>
    </dgm:pt>
    <dgm:pt modelId="{E2DC2F86-73F6-4DC3-8CA5-9CE8A9901B50}" type="pres">
      <dgm:prSet presAssocID="{992A795B-12C7-48E6-9259-6F198F8D72FE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FE943D-22F9-445A-8A0F-A114FB2A9E16}" type="pres">
      <dgm:prSet presAssocID="{992A795B-12C7-48E6-9259-6F198F8D72FE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9E76CB-675F-4FB9-B6AD-BCDF4DA5BECC}" type="pres">
      <dgm:prSet presAssocID="{75F22CBC-51C3-4DA2-9F7F-7231EF2A81F7}" presName="sp" presStyleCnt="0"/>
      <dgm:spPr/>
    </dgm:pt>
    <dgm:pt modelId="{0CA7581B-0FE1-4F1F-9FA7-C716A546C8DC}" type="pres">
      <dgm:prSet presAssocID="{16738C9E-C3B0-4F11-A656-364130157326}" presName="composite" presStyleCnt="0"/>
      <dgm:spPr/>
    </dgm:pt>
    <dgm:pt modelId="{55B46CA2-18D3-4658-A7F4-912FF766200A}" type="pres">
      <dgm:prSet presAssocID="{16738C9E-C3B0-4F11-A656-364130157326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CA9B8B-CC12-44CD-9302-ADC00BD60B70}" type="pres">
      <dgm:prSet presAssocID="{16738C9E-C3B0-4F11-A656-364130157326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B8217B-44E3-41AB-B03C-BADD0C0D6CCA}" type="pres">
      <dgm:prSet presAssocID="{19539A54-7351-4896-863C-D6676E667746}" presName="sp" presStyleCnt="0"/>
      <dgm:spPr/>
    </dgm:pt>
    <dgm:pt modelId="{D86B7B8F-48B7-401E-8366-481B23616536}" type="pres">
      <dgm:prSet presAssocID="{77845D6E-743C-43B4-B78F-2E40F80DA76F}" presName="composite" presStyleCnt="0"/>
      <dgm:spPr/>
    </dgm:pt>
    <dgm:pt modelId="{226AFA76-3310-4E23-827C-D734106A811C}" type="pres">
      <dgm:prSet presAssocID="{77845D6E-743C-43B4-B78F-2E40F80DA76F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751951-A4D4-48DB-BC3C-AB6235FB8B7C}" type="pres">
      <dgm:prSet presAssocID="{77845D6E-743C-43B4-B78F-2E40F80DA76F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95B8D-DDF6-48FA-ABFB-13015B3FA04F}" type="pres">
      <dgm:prSet presAssocID="{365B4F5C-F193-4E27-BA1D-1F86E73063D1}" presName="sp" presStyleCnt="0"/>
      <dgm:spPr/>
    </dgm:pt>
    <dgm:pt modelId="{8189E849-70EE-497C-B40A-2FAEAB1AAA72}" type="pres">
      <dgm:prSet presAssocID="{99668857-2730-4C51-AED8-8EC07739F9B6}" presName="composite" presStyleCnt="0"/>
      <dgm:spPr/>
    </dgm:pt>
    <dgm:pt modelId="{34099458-EF61-46FD-870A-37B80569F12D}" type="pres">
      <dgm:prSet presAssocID="{99668857-2730-4C51-AED8-8EC07739F9B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A9EF028-95E0-4968-90A3-760C7702B7AE}" type="pres">
      <dgm:prSet presAssocID="{99668857-2730-4C51-AED8-8EC07739F9B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1350C50-F859-4025-918E-AA040C2DA934}" type="presOf" srcId="{DC620DF5-2BC4-4D9B-88A5-BB3AE32819C7}" destId="{C4751951-A4D4-48DB-BC3C-AB6235FB8B7C}" srcOrd="0" destOrd="0" presId="urn:microsoft.com/office/officeart/2005/8/layout/chevron2"/>
    <dgm:cxn modelId="{37B5D396-0708-4806-9C52-35F310989702}" type="presOf" srcId="{16738C9E-C3B0-4F11-A656-364130157326}" destId="{55B46CA2-18D3-4658-A7F4-912FF766200A}" srcOrd="0" destOrd="0" presId="urn:microsoft.com/office/officeart/2005/8/layout/chevron2"/>
    <dgm:cxn modelId="{0E441596-2EBE-43CB-BC4C-1ED9172CE296}" srcId="{992A795B-12C7-48E6-9259-6F198F8D72FE}" destId="{318EBBAC-03F2-4FD4-955D-1E4121AB5556}" srcOrd="0" destOrd="0" parTransId="{410CDCC3-7152-4242-9807-21BA38F4FEE2}" sibTransId="{AF766B64-8867-4947-A3FE-16E04F86879F}"/>
    <dgm:cxn modelId="{8CBEABE2-88CF-413E-9593-6F6BB826B2F5}" srcId="{60076F2F-E30E-4319-98B0-B2A04119C808}" destId="{99668857-2730-4C51-AED8-8EC07739F9B6}" srcOrd="4" destOrd="0" parTransId="{23046A26-96D3-4DA7-8C43-03E2AF906E51}" sibTransId="{68CCAE5A-F2CC-4EE0-9D92-730E27E108C5}"/>
    <dgm:cxn modelId="{FFE1F74C-C33F-4D89-BF8A-FA21E1F9C5AB}" type="presOf" srcId="{1D67D7B6-8CDF-49A5-AD18-83248E52C6A0}" destId="{0BA51609-8938-4F62-AD7A-0752FE33D706}" srcOrd="0" destOrd="0" presId="urn:microsoft.com/office/officeart/2005/8/layout/chevron2"/>
    <dgm:cxn modelId="{06E1ACDB-05EE-457E-A47A-0C1AF00FDF93}" srcId="{16738C9E-C3B0-4F11-A656-364130157326}" destId="{7A2BA91B-9453-45E4-AFE4-C8FE4D253B45}" srcOrd="0" destOrd="0" parTransId="{AD3E1B65-3ECA-4141-AA44-7CECD7A5846C}" sibTransId="{F799B58D-FFA4-40B2-B8A7-8F933CEBB609}"/>
    <dgm:cxn modelId="{2633B740-C584-4CA5-8F77-2354FBAFC3E2}" srcId="{77845D6E-743C-43B4-B78F-2E40F80DA76F}" destId="{DC620DF5-2BC4-4D9B-88A5-BB3AE32819C7}" srcOrd="0" destOrd="0" parTransId="{BDA8092F-8137-468F-AC7E-0B0BCD9D1D4A}" sibTransId="{D0A7DC91-A1AA-4C69-8322-62F2E903B3E6}"/>
    <dgm:cxn modelId="{BF712067-580D-49D5-996D-52821504FE22}" srcId="{60076F2F-E30E-4319-98B0-B2A04119C808}" destId="{992A795B-12C7-48E6-9259-6F198F8D72FE}" srcOrd="1" destOrd="0" parTransId="{0A396412-B7AF-4DB6-B20C-1BE14E036027}" sibTransId="{75F22CBC-51C3-4DA2-9F7F-7231EF2A81F7}"/>
    <dgm:cxn modelId="{B788420A-B974-4540-909A-A3479D76E265}" srcId="{60076F2F-E30E-4319-98B0-B2A04119C808}" destId="{1D67D7B6-8CDF-49A5-AD18-83248E52C6A0}" srcOrd="0" destOrd="0" parTransId="{C4BA1BEE-1C4F-4699-A08B-257C02F22773}" sibTransId="{7ABBD7A0-F3F5-44FD-A332-0A1207A5F190}"/>
    <dgm:cxn modelId="{E286AE80-7BA4-4830-BA8E-551FAED81940}" type="presOf" srcId="{7A2BA91B-9453-45E4-AFE4-C8FE4D253B45}" destId="{00CA9B8B-CC12-44CD-9302-ADC00BD60B70}" srcOrd="0" destOrd="0" presId="urn:microsoft.com/office/officeart/2005/8/layout/chevron2"/>
    <dgm:cxn modelId="{41C51D96-F44E-4017-AB81-9BCD53DF0CFB}" type="presOf" srcId="{77845D6E-743C-43B4-B78F-2E40F80DA76F}" destId="{226AFA76-3310-4E23-827C-D734106A811C}" srcOrd="0" destOrd="0" presId="urn:microsoft.com/office/officeart/2005/8/layout/chevron2"/>
    <dgm:cxn modelId="{827FB92A-C810-4BDA-AAB6-EAFFAB6B4B30}" srcId="{60076F2F-E30E-4319-98B0-B2A04119C808}" destId="{16738C9E-C3B0-4F11-A656-364130157326}" srcOrd="2" destOrd="0" parTransId="{E3876A26-58CA-4002-9E1F-CF086D205626}" sibTransId="{19539A54-7351-4896-863C-D6676E667746}"/>
    <dgm:cxn modelId="{F6DEF683-66E1-4E3E-92FB-BE4BA1988299}" srcId="{1D67D7B6-8CDF-49A5-AD18-83248E52C6A0}" destId="{54E94E1F-EEF8-47C8-B304-EFE9708D9F78}" srcOrd="0" destOrd="0" parTransId="{8ABC99D7-1C91-4691-8780-5822805C4F9A}" sibTransId="{046E9E4B-5EF0-405A-AE24-2CE37131E9C2}"/>
    <dgm:cxn modelId="{A72BB0C1-D683-4AE5-953A-8C0302FA6550}" srcId="{60076F2F-E30E-4319-98B0-B2A04119C808}" destId="{77845D6E-743C-43B4-B78F-2E40F80DA76F}" srcOrd="3" destOrd="0" parTransId="{51897B49-668F-45E1-8E5F-EB9604A0A0ED}" sibTransId="{365B4F5C-F193-4E27-BA1D-1F86E73063D1}"/>
    <dgm:cxn modelId="{A7A068CC-2F29-4B96-9ADB-301E752BA90D}" type="presOf" srcId="{60076F2F-E30E-4319-98B0-B2A04119C808}" destId="{7BF0E6EE-09F0-47C4-BBB0-3C0021D92B11}" srcOrd="0" destOrd="0" presId="urn:microsoft.com/office/officeart/2005/8/layout/chevron2"/>
    <dgm:cxn modelId="{CAA1894C-1C5C-41A2-84BD-63DC8761CDFD}" type="presOf" srcId="{80A45745-0362-42B8-A74B-965421C61BF1}" destId="{5A9EF028-95E0-4968-90A3-760C7702B7AE}" srcOrd="0" destOrd="0" presId="urn:microsoft.com/office/officeart/2005/8/layout/chevron2"/>
    <dgm:cxn modelId="{2B6EDB88-151B-4C1D-92C5-C6BE883ECD85}" type="presOf" srcId="{318EBBAC-03F2-4FD4-955D-1E4121AB5556}" destId="{18FE943D-22F9-445A-8A0F-A114FB2A9E16}" srcOrd="0" destOrd="0" presId="urn:microsoft.com/office/officeart/2005/8/layout/chevron2"/>
    <dgm:cxn modelId="{E0655DDD-BAB2-4EDF-A2B2-BE16C3E967FA}" type="presOf" srcId="{99668857-2730-4C51-AED8-8EC07739F9B6}" destId="{34099458-EF61-46FD-870A-37B80569F12D}" srcOrd="0" destOrd="0" presId="urn:microsoft.com/office/officeart/2005/8/layout/chevron2"/>
    <dgm:cxn modelId="{A2C212A7-7DE3-4A06-BFD1-63F4C7F39B1F}" type="presOf" srcId="{54E94E1F-EEF8-47C8-B304-EFE9708D9F78}" destId="{48230C26-E417-4486-93A5-E35026DEC2D0}" srcOrd="0" destOrd="0" presId="urn:microsoft.com/office/officeart/2005/8/layout/chevron2"/>
    <dgm:cxn modelId="{742800FA-B96C-4BB5-A066-0D308DFB1623}" type="presOf" srcId="{992A795B-12C7-48E6-9259-6F198F8D72FE}" destId="{E2DC2F86-73F6-4DC3-8CA5-9CE8A9901B50}" srcOrd="0" destOrd="0" presId="urn:microsoft.com/office/officeart/2005/8/layout/chevron2"/>
    <dgm:cxn modelId="{711435AB-D0EC-40A6-A45E-19B83E82DD13}" srcId="{99668857-2730-4C51-AED8-8EC07739F9B6}" destId="{80A45745-0362-42B8-A74B-965421C61BF1}" srcOrd="0" destOrd="0" parTransId="{5FC20C65-0C45-48D0-BDE5-A51B685C5E37}" sibTransId="{0062259C-65C3-486A-AF9C-1F649109B4EC}"/>
    <dgm:cxn modelId="{678C3F2F-1623-4433-B667-BAA41820AB31}" type="presParOf" srcId="{7BF0E6EE-09F0-47C4-BBB0-3C0021D92B11}" destId="{71223278-C127-4FA3-AA57-0F3E5DE90A95}" srcOrd="0" destOrd="0" presId="urn:microsoft.com/office/officeart/2005/8/layout/chevron2"/>
    <dgm:cxn modelId="{582D385D-7668-4061-B115-2D64E6E69931}" type="presParOf" srcId="{71223278-C127-4FA3-AA57-0F3E5DE90A95}" destId="{0BA51609-8938-4F62-AD7A-0752FE33D706}" srcOrd="0" destOrd="0" presId="urn:microsoft.com/office/officeart/2005/8/layout/chevron2"/>
    <dgm:cxn modelId="{55814E5D-D06E-4182-A932-9A5376C74879}" type="presParOf" srcId="{71223278-C127-4FA3-AA57-0F3E5DE90A95}" destId="{48230C26-E417-4486-93A5-E35026DEC2D0}" srcOrd="1" destOrd="0" presId="urn:microsoft.com/office/officeart/2005/8/layout/chevron2"/>
    <dgm:cxn modelId="{1ADC86B3-815C-46C4-A3CD-9B5345959B1D}" type="presParOf" srcId="{7BF0E6EE-09F0-47C4-BBB0-3C0021D92B11}" destId="{40CDDCA1-7699-42AA-B107-10543C54C019}" srcOrd="1" destOrd="0" presId="urn:microsoft.com/office/officeart/2005/8/layout/chevron2"/>
    <dgm:cxn modelId="{B3C105CB-2D3E-4329-8DC4-9BD0A9D7E4EE}" type="presParOf" srcId="{7BF0E6EE-09F0-47C4-BBB0-3C0021D92B11}" destId="{489701F0-1861-437E-B72E-00242FB9A710}" srcOrd="2" destOrd="0" presId="urn:microsoft.com/office/officeart/2005/8/layout/chevron2"/>
    <dgm:cxn modelId="{6265A45B-146B-4129-8A9E-A9CEF500C40D}" type="presParOf" srcId="{489701F0-1861-437E-B72E-00242FB9A710}" destId="{E2DC2F86-73F6-4DC3-8CA5-9CE8A9901B50}" srcOrd="0" destOrd="0" presId="urn:microsoft.com/office/officeart/2005/8/layout/chevron2"/>
    <dgm:cxn modelId="{17AB7B4B-B89D-4B9B-9C2A-2E68D41ADC8B}" type="presParOf" srcId="{489701F0-1861-437E-B72E-00242FB9A710}" destId="{18FE943D-22F9-445A-8A0F-A114FB2A9E16}" srcOrd="1" destOrd="0" presId="urn:microsoft.com/office/officeart/2005/8/layout/chevron2"/>
    <dgm:cxn modelId="{9FC4C669-DC07-4076-94FD-176E11B516E4}" type="presParOf" srcId="{7BF0E6EE-09F0-47C4-BBB0-3C0021D92B11}" destId="{A29E76CB-675F-4FB9-B6AD-BCDF4DA5BECC}" srcOrd="3" destOrd="0" presId="urn:microsoft.com/office/officeart/2005/8/layout/chevron2"/>
    <dgm:cxn modelId="{CE94CF99-135B-4031-8930-036D4EAE7E78}" type="presParOf" srcId="{7BF0E6EE-09F0-47C4-BBB0-3C0021D92B11}" destId="{0CA7581B-0FE1-4F1F-9FA7-C716A546C8DC}" srcOrd="4" destOrd="0" presId="urn:microsoft.com/office/officeart/2005/8/layout/chevron2"/>
    <dgm:cxn modelId="{91766514-74DB-41B2-83CE-4A1CEA933660}" type="presParOf" srcId="{0CA7581B-0FE1-4F1F-9FA7-C716A546C8DC}" destId="{55B46CA2-18D3-4658-A7F4-912FF766200A}" srcOrd="0" destOrd="0" presId="urn:microsoft.com/office/officeart/2005/8/layout/chevron2"/>
    <dgm:cxn modelId="{A5173B0C-9768-46FE-A416-B2005033A2CA}" type="presParOf" srcId="{0CA7581B-0FE1-4F1F-9FA7-C716A546C8DC}" destId="{00CA9B8B-CC12-44CD-9302-ADC00BD60B70}" srcOrd="1" destOrd="0" presId="urn:microsoft.com/office/officeart/2005/8/layout/chevron2"/>
    <dgm:cxn modelId="{0592C91E-8100-4A0D-A36B-77DEC3771F74}" type="presParOf" srcId="{7BF0E6EE-09F0-47C4-BBB0-3C0021D92B11}" destId="{24B8217B-44E3-41AB-B03C-BADD0C0D6CCA}" srcOrd="5" destOrd="0" presId="urn:microsoft.com/office/officeart/2005/8/layout/chevron2"/>
    <dgm:cxn modelId="{7DAAF3E8-D96E-4222-91D1-D6819F2BA5FC}" type="presParOf" srcId="{7BF0E6EE-09F0-47C4-BBB0-3C0021D92B11}" destId="{D86B7B8F-48B7-401E-8366-481B23616536}" srcOrd="6" destOrd="0" presId="urn:microsoft.com/office/officeart/2005/8/layout/chevron2"/>
    <dgm:cxn modelId="{CF55C32F-8333-4C56-A403-3A1700BF1541}" type="presParOf" srcId="{D86B7B8F-48B7-401E-8366-481B23616536}" destId="{226AFA76-3310-4E23-827C-D734106A811C}" srcOrd="0" destOrd="0" presId="urn:microsoft.com/office/officeart/2005/8/layout/chevron2"/>
    <dgm:cxn modelId="{745B35D8-EF20-44FA-8E91-6422D515F25B}" type="presParOf" srcId="{D86B7B8F-48B7-401E-8366-481B23616536}" destId="{C4751951-A4D4-48DB-BC3C-AB6235FB8B7C}" srcOrd="1" destOrd="0" presId="urn:microsoft.com/office/officeart/2005/8/layout/chevron2"/>
    <dgm:cxn modelId="{8C435443-AF01-43E7-95D5-1A6AFF150112}" type="presParOf" srcId="{7BF0E6EE-09F0-47C4-BBB0-3C0021D92B11}" destId="{12395B8D-DDF6-48FA-ABFB-13015B3FA04F}" srcOrd="7" destOrd="0" presId="urn:microsoft.com/office/officeart/2005/8/layout/chevron2"/>
    <dgm:cxn modelId="{2221327B-32A9-447B-9AE0-EF47C394DE65}" type="presParOf" srcId="{7BF0E6EE-09F0-47C4-BBB0-3C0021D92B11}" destId="{8189E849-70EE-497C-B40A-2FAEAB1AAA72}" srcOrd="8" destOrd="0" presId="urn:microsoft.com/office/officeart/2005/8/layout/chevron2"/>
    <dgm:cxn modelId="{453F9EDC-6C10-41CA-AE20-31C81913F99F}" type="presParOf" srcId="{8189E849-70EE-497C-B40A-2FAEAB1AAA72}" destId="{34099458-EF61-46FD-870A-37B80569F12D}" srcOrd="0" destOrd="0" presId="urn:microsoft.com/office/officeart/2005/8/layout/chevron2"/>
    <dgm:cxn modelId="{AB25374A-A3EA-420D-AC1A-D16C29C179F3}" type="presParOf" srcId="{8189E849-70EE-497C-B40A-2FAEAB1AAA72}" destId="{5A9EF028-95E0-4968-90A3-760C7702B7A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042D7A-0B5F-4290-BC3B-03DFB33743F2}">
      <dsp:nvSpPr>
        <dsp:cNvPr id="0" name=""/>
        <dsp:cNvSpPr/>
      </dsp:nvSpPr>
      <dsp:spPr>
        <a:xfrm>
          <a:off x="0" y="0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Education</a:t>
          </a:r>
          <a:endParaRPr lang="en-US" sz="2400" kern="1200" dirty="0"/>
        </a:p>
      </dsp:txBody>
      <dsp:txXfrm>
        <a:off x="1272579" y="0"/>
        <a:ext cx="4823420" cy="533796"/>
      </dsp:txXfrm>
    </dsp:sp>
    <dsp:sp modelId="{EFDC1B4A-D189-4452-A23E-6C9C2A91FE76}">
      <dsp:nvSpPr>
        <dsp:cNvPr id="0" name=""/>
        <dsp:cNvSpPr/>
      </dsp:nvSpPr>
      <dsp:spPr>
        <a:xfrm>
          <a:off x="53379" y="53379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002A469-D269-401F-A273-A1DC6AA60126}">
      <dsp:nvSpPr>
        <dsp:cNvPr id="0" name=""/>
        <dsp:cNvSpPr/>
      </dsp:nvSpPr>
      <dsp:spPr>
        <a:xfrm>
          <a:off x="0" y="587176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Healt</a:t>
          </a:r>
          <a:r>
            <a:rPr lang="es-MX" sz="2400" kern="1200" dirty="0" smtClean="0"/>
            <a:t> </a:t>
          </a:r>
          <a:endParaRPr lang="en-US" sz="2400" kern="1200" dirty="0"/>
        </a:p>
      </dsp:txBody>
      <dsp:txXfrm>
        <a:off x="1272579" y="587176"/>
        <a:ext cx="4823420" cy="533796"/>
      </dsp:txXfrm>
    </dsp:sp>
    <dsp:sp modelId="{AC0AE762-CAE8-4CA6-8676-7DE0052ED801}">
      <dsp:nvSpPr>
        <dsp:cNvPr id="0" name=""/>
        <dsp:cNvSpPr/>
      </dsp:nvSpPr>
      <dsp:spPr>
        <a:xfrm>
          <a:off x="53379" y="640556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D20F2FE-6FAA-4FED-AB16-CD6966E77660}">
      <dsp:nvSpPr>
        <dsp:cNvPr id="0" name=""/>
        <dsp:cNvSpPr/>
      </dsp:nvSpPr>
      <dsp:spPr>
        <a:xfrm>
          <a:off x="0" y="1174353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Justice</a:t>
          </a:r>
          <a:r>
            <a:rPr lang="es-MX" sz="2400" kern="1200" dirty="0" smtClean="0"/>
            <a:t> </a:t>
          </a:r>
          <a:endParaRPr lang="en-US" sz="2400" kern="1200" dirty="0"/>
        </a:p>
      </dsp:txBody>
      <dsp:txXfrm>
        <a:off x="1272579" y="1174353"/>
        <a:ext cx="4823420" cy="533796"/>
      </dsp:txXfrm>
    </dsp:sp>
    <dsp:sp modelId="{3636D0E8-B329-4262-8203-B37E4DCDCFF8}">
      <dsp:nvSpPr>
        <dsp:cNvPr id="0" name=""/>
        <dsp:cNvSpPr/>
      </dsp:nvSpPr>
      <dsp:spPr>
        <a:xfrm>
          <a:off x="53379" y="1227732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9A80081-6B72-4DAE-98EE-E5DEE1240407}">
      <dsp:nvSpPr>
        <dsp:cNvPr id="0" name=""/>
        <dsp:cNvSpPr/>
      </dsp:nvSpPr>
      <dsp:spPr>
        <a:xfrm>
          <a:off x="0" y="1761529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Natural </a:t>
          </a:r>
          <a:r>
            <a:rPr lang="es-MX" sz="2400" kern="1200" dirty="0" err="1" smtClean="0"/>
            <a:t>Disasters</a:t>
          </a:r>
          <a:endParaRPr lang="en-US" sz="2400" kern="1200" dirty="0"/>
        </a:p>
      </dsp:txBody>
      <dsp:txXfrm>
        <a:off x="1272579" y="1761529"/>
        <a:ext cx="4823420" cy="533796"/>
      </dsp:txXfrm>
    </dsp:sp>
    <dsp:sp modelId="{D1488D9D-012A-4C1B-9143-572328C0C340}">
      <dsp:nvSpPr>
        <dsp:cNvPr id="0" name=""/>
        <dsp:cNvSpPr/>
      </dsp:nvSpPr>
      <dsp:spPr>
        <a:xfrm>
          <a:off x="53379" y="1814909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402A909-3C93-485D-B841-862370100D33}">
      <dsp:nvSpPr>
        <dsp:cNvPr id="0" name=""/>
        <dsp:cNvSpPr/>
      </dsp:nvSpPr>
      <dsp:spPr>
        <a:xfrm>
          <a:off x="0" y="2348706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err="1" smtClean="0"/>
            <a:t>Culture</a:t>
          </a:r>
          <a:r>
            <a:rPr lang="es-MX" sz="2400" kern="1200" dirty="0" smtClean="0"/>
            <a:t> and </a:t>
          </a:r>
          <a:r>
            <a:rPr lang="es-MX" sz="2400" kern="1200" dirty="0" err="1" smtClean="0"/>
            <a:t>Human</a:t>
          </a:r>
          <a:r>
            <a:rPr lang="es-MX" sz="2400" kern="1200" dirty="0" smtClean="0"/>
            <a:t> </a:t>
          </a:r>
          <a:r>
            <a:rPr lang="es-MX" sz="2400" kern="1200" dirty="0" err="1" smtClean="0"/>
            <a:t>Development</a:t>
          </a:r>
          <a:endParaRPr lang="en-US" sz="2400" kern="1200" dirty="0"/>
        </a:p>
      </dsp:txBody>
      <dsp:txXfrm>
        <a:off x="1272579" y="2348706"/>
        <a:ext cx="4823420" cy="533796"/>
      </dsp:txXfrm>
    </dsp:sp>
    <dsp:sp modelId="{9DA1BE49-1D45-4F9A-8E8C-C3552D767582}">
      <dsp:nvSpPr>
        <dsp:cNvPr id="0" name=""/>
        <dsp:cNvSpPr/>
      </dsp:nvSpPr>
      <dsp:spPr>
        <a:xfrm>
          <a:off x="53379" y="2402085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E9965B6-FA7B-4607-850F-31867D1023FB}">
      <dsp:nvSpPr>
        <dsp:cNvPr id="0" name=""/>
        <dsp:cNvSpPr/>
      </dsp:nvSpPr>
      <dsp:spPr>
        <a:xfrm>
          <a:off x="0" y="2935882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TELMEX </a:t>
          </a:r>
          <a:r>
            <a:rPr lang="es-MX" sz="2400" kern="1200" dirty="0" err="1" smtClean="0"/>
            <a:t>Institute</a:t>
          </a:r>
          <a:r>
            <a:rPr lang="es-MX" sz="2400" kern="1200" dirty="0" smtClean="0"/>
            <a:t> of Sport</a:t>
          </a:r>
          <a:endParaRPr lang="en-US" sz="2400" kern="1200" dirty="0"/>
        </a:p>
      </dsp:txBody>
      <dsp:txXfrm>
        <a:off x="1272579" y="2935882"/>
        <a:ext cx="4823420" cy="533796"/>
      </dsp:txXfrm>
    </dsp:sp>
    <dsp:sp modelId="{7074771A-9AC7-4E44-A853-A31D02F0BA60}">
      <dsp:nvSpPr>
        <dsp:cNvPr id="0" name=""/>
        <dsp:cNvSpPr/>
      </dsp:nvSpPr>
      <dsp:spPr>
        <a:xfrm>
          <a:off x="53379" y="2989262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631A7BE-5223-4AD2-8AE1-96EF2FC59C2F}">
      <dsp:nvSpPr>
        <dsp:cNvPr id="0" name=""/>
        <dsp:cNvSpPr/>
      </dsp:nvSpPr>
      <dsp:spPr>
        <a:xfrm>
          <a:off x="0" y="3523059"/>
          <a:ext cx="6096000" cy="53379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err="1" smtClean="0"/>
            <a:t>Soumaya</a:t>
          </a:r>
          <a:r>
            <a:rPr lang="en-US" sz="2400" kern="1200" dirty="0" smtClean="0"/>
            <a:t> Museum</a:t>
          </a:r>
          <a:endParaRPr lang="en-US" sz="2400" kern="1200" dirty="0"/>
        </a:p>
      </dsp:txBody>
      <dsp:txXfrm>
        <a:off x="1272579" y="3523059"/>
        <a:ext cx="4823420" cy="533796"/>
      </dsp:txXfrm>
    </dsp:sp>
    <dsp:sp modelId="{AEB58170-B9B4-4EDC-9D37-A67C641C7C14}">
      <dsp:nvSpPr>
        <dsp:cNvPr id="0" name=""/>
        <dsp:cNvSpPr/>
      </dsp:nvSpPr>
      <dsp:spPr>
        <a:xfrm>
          <a:off x="53379" y="3576439"/>
          <a:ext cx="1219200" cy="427037"/>
        </a:xfrm>
        <a:prstGeom prst="roundRect">
          <a:avLst>
            <a:gd name="adj" fmla="val 10000"/>
          </a:avLst>
        </a:prstGeom>
        <a:noFill/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486DE2A-0BAA-4236-8189-8D29952A4BA3}">
      <dsp:nvSpPr>
        <dsp:cNvPr id="0" name=""/>
        <dsp:cNvSpPr/>
      </dsp:nvSpPr>
      <dsp:spPr>
        <a:xfrm>
          <a:off x="0" y="640059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EA25E3-2796-4BDA-8B84-0C99DD97E3FE}">
      <dsp:nvSpPr>
        <dsp:cNvPr id="0" name=""/>
        <dsp:cNvSpPr/>
      </dsp:nvSpPr>
      <dsp:spPr>
        <a:xfrm>
          <a:off x="304800" y="359619"/>
          <a:ext cx="42672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hlinkClick xmlns:r="http://schemas.openxmlformats.org/officeDocument/2006/relationships" r:id="rId1"/>
            </a:rPr>
            <a:t>msveradeleon@yahoo.com.mx</a:t>
          </a:r>
          <a:r>
            <a:rPr lang="en-US" sz="1900" kern="1200" dirty="0" smtClean="0"/>
            <a:t> </a:t>
          </a:r>
          <a:endParaRPr lang="en-US" sz="1900" kern="1200" dirty="0"/>
        </a:p>
      </dsp:txBody>
      <dsp:txXfrm>
        <a:off x="304800" y="359619"/>
        <a:ext cx="4267200" cy="560880"/>
      </dsp:txXfrm>
    </dsp:sp>
    <dsp:sp modelId="{AA9F60B8-3548-4805-A246-736302B548C7}">
      <dsp:nvSpPr>
        <dsp:cNvPr id="0" name=""/>
        <dsp:cNvSpPr/>
      </dsp:nvSpPr>
      <dsp:spPr>
        <a:xfrm>
          <a:off x="0" y="1501900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C6CB2C-D943-4022-AA31-ADBE9C62896C}">
      <dsp:nvSpPr>
        <dsp:cNvPr id="0" name=""/>
        <dsp:cNvSpPr/>
      </dsp:nvSpPr>
      <dsp:spPr>
        <a:xfrm>
          <a:off x="304800" y="1221460"/>
          <a:ext cx="42672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err="1" smtClean="0"/>
            <a:t>Facebook</a:t>
          </a:r>
          <a:r>
            <a:rPr lang="en-US" sz="1900" kern="1200" dirty="0" smtClean="0"/>
            <a:t> – Vera D Leon</a:t>
          </a:r>
          <a:endParaRPr lang="en-US" sz="1900" kern="1200" dirty="0"/>
        </a:p>
      </dsp:txBody>
      <dsp:txXfrm>
        <a:off x="304800" y="1221460"/>
        <a:ext cx="4267200" cy="560880"/>
      </dsp:txXfrm>
    </dsp:sp>
    <dsp:sp modelId="{49A0C244-CABE-467D-A875-D6D32C78D77B}">
      <dsp:nvSpPr>
        <dsp:cNvPr id="0" name=""/>
        <dsp:cNvSpPr/>
      </dsp:nvSpPr>
      <dsp:spPr>
        <a:xfrm>
          <a:off x="0" y="2363740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508FEC-0CCA-46E8-AA7A-E180C9294303}">
      <dsp:nvSpPr>
        <dsp:cNvPr id="0" name=""/>
        <dsp:cNvSpPr/>
      </dsp:nvSpPr>
      <dsp:spPr>
        <a:xfrm>
          <a:off x="304800" y="2083300"/>
          <a:ext cx="42672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Twitter - </a:t>
          </a:r>
          <a:r>
            <a:rPr lang="en-US" sz="1900" kern="1200" dirty="0" err="1" smtClean="0"/>
            <a:t>MsVeraDLeon</a:t>
          </a:r>
          <a:endParaRPr lang="en-US" sz="1900" kern="1200" dirty="0"/>
        </a:p>
      </dsp:txBody>
      <dsp:txXfrm>
        <a:off x="304800" y="2083300"/>
        <a:ext cx="4267200" cy="560880"/>
      </dsp:txXfrm>
    </dsp:sp>
    <dsp:sp modelId="{B4B5D310-9D52-415F-9BFD-2A9CCB038356}">
      <dsp:nvSpPr>
        <dsp:cNvPr id="0" name=""/>
        <dsp:cNvSpPr/>
      </dsp:nvSpPr>
      <dsp:spPr>
        <a:xfrm>
          <a:off x="0" y="3225580"/>
          <a:ext cx="60960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01969B-1807-4885-9F21-FDC6E98913A9}">
      <dsp:nvSpPr>
        <dsp:cNvPr id="0" name=""/>
        <dsp:cNvSpPr/>
      </dsp:nvSpPr>
      <dsp:spPr>
        <a:xfrm>
          <a:off x="304800" y="2945140"/>
          <a:ext cx="4267200" cy="560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>
              <a:hlinkClick xmlns:r="http://schemas.openxmlformats.org/officeDocument/2006/relationships" r:id="rId2"/>
            </a:rPr>
            <a:t>www.youtube.com/casatelmexsaltillo</a:t>
          </a:r>
          <a:r>
            <a:rPr lang="en-US" sz="1900" kern="1200" dirty="0" smtClean="0"/>
            <a:t> </a:t>
          </a:r>
          <a:endParaRPr lang="en-US" sz="1900" kern="1200" dirty="0"/>
        </a:p>
      </dsp:txBody>
      <dsp:txXfrm>
        <a:off x="304800" y="2945140"/>
        <a:ext cx="4267200" cy="56088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D84A9CF-B0F8-480B-9EE0-A3650DF14365}">
      <dsp:nvSpPr>
        <dsp:cNvPr id="0" name=""/>
        <dsp:cNvSpPr/>
      </dsp:nvSpPr>
      <dsp:spPr>
        <a:xfrm>
          <a:off x="4364845" y="2260816"/>
          <a:ext cx="207154" cy="907535"/>
        </a:xfrm>
        <a:custGeom>
          <a:avLst/>
          <a:gdLst/>
          <a:ahLst/>
          <a:cxnLst/>
          <a:rect l="0" t="0" r="0" b="0"/>
          <a:pathLst>
            <a:path>
              <a:moveTo>
                <a:pt x="207154" y="0"/>
              </a:moveTo>
              <a:lnTo>
                <a:pt x="207154" y="907535"/>
              </a:lnTo>
              <a:lnTo>
                <a:pt x="0" y="90753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7E47FC-75A5-48FA-A293-2720833D608A}">
      <dsp:nvSpPr>
        <dsp:cNvPr id="0" name=""/>
        <dsp:cNvSpPr/>
      </dsp:nvSpPr>
      <dsp:spPr>
        <a:xfrm>
          <a:off x="4572000" y="2260816"/>
          <a:ext cx="3580818" cy="1815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915"/>
              </a:lnTo>
              <a:lnTo>
                <a:pt x="3580818" y="1607915"/>
              </a:lnTo>
              <a:lnTo>
                <a:pt x="3580818" y="18150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632A76-711D-402B-BED8-925F98E29179}">
      <dsp:nvSpPr>
        <dsp:cNvPr id="0" name=""/>
        <dsp:cNvSpPr/>
      </dsp:nvSpPr>
      <dsp:spPr>
        <a:xfrm>
          <a:off x="4572000" y="2260816"/>
          <a:ext cx="1193606" cy="18150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7915"/>
              </a:lnTo>
              <a:lnTo>
                <a:pt x="1193606" y="1607915"/>
              </a:lnTo>
              <a:lnTo>
                <a:pt x="1193606" y="18150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CD7D4B-E0FC-43F2-B998-F40C77395EBF}">
      <dsp:nvSpPr>
        <dsp:cNvPr id="0" name=""/>
        <dsp:cNvSpPr/>
      </dsp:nvSpPr>
      <dsp:spPr>
        <a:xfrm>
          <a:off x="3378393" y="2260816"/>
          <a:ext cx="1193606" cy="1815070"/>
        </a:xfrm>
        <a:custGeom>
          <a:avLst/>
          <a:gdLst/>
          <a:ahLst/>
          <a:cxnLst/>
          <a:rect l="0" t="0" r="0" b="0"/>
          <a:pathLst>
            <a:path>
              <a:moveTo>
                <a:pt x="1193606" y="0"/>
              </a:moveTo>
              <a:lnTo>
                <a:pt x="1193606" y="1607915"/>
              </a:lnTo>
              <a:lnTo>
                <a:pt x="0" y="1607915"/>
              </a:lnTo>
              <a:lnTo>
                <a:pt x="0" y="18150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989BBA-E593-47DD-8396-9CD9E663D933}">
      <dsp:nvSpPr>
        <dsp:cNvPr id="0" name=""/>
        <dsp:cNvSpPr/>
      </dsp:nvSpPr>
      <dsp:spPr>
        <a:xfrm>
          <a:off x="991181" y="2260816"/>
          <a:ext cx="3580818" cy="1815070"/>
        </a:xfrm>
        <a:custGeom>
          <a:avLst/>
          <a:gdLst/>
          <a:ahLst/>
          <a:cxnLst/>
          <a:rect l="0" t="0" r="0" b="0"/>
          <a:pathLst>
            <a:path>
              <a:moveTo>
                <a:pt x="3580818" y="0"/>
              </a:moveTo>
              <a:lnTo>
                <a:pt x="3580818" y="1607915"/>
              </a:lnTo>
              <a:lnTo>
                <a:pt x="0" y="1607915"/>
              </a:lnTo>
              <a:lnTo>
                <a:pt x="0" y="181507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38C83-589F-4025-8E54-8B08659BCE17}">
      <dsp:nvSpPr>
        <dsp:cNvPr id="0" name=""/>
        <dsp:cNvSpPr/>
      </dsp:nvSpPr>
      <dsp:spPr>
        <a:xfrm>
          <a:off x="3585548" y="1274365"/>
          <a:ext cx="1972902" cy="9864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/>
            <a:t>TELMEX EDUCATION</a:t>
          </a:r>
          <a:endParaRPr lang="en-US" sz="1700" b="1" kern="1200" dirty="0"/>
        </a:p>
      </dsp:txBody>
      <dsp:txXfrm>
        <a:off x="3585548" y="1274365"/>
        <a:ext cx="1972902" cy="986451"/>
      </dsp:txXfrm>
    </dsp:sp>
    <dsp:sp modelId="{3F63B64F-150C-4719-872E-3A75B637EF8E}">
      <dsp:nvSpPr>
        <dsp:cNvPr id="0" name=""/>
        <dsp:cNvSpPr/>
      </dsp:nvSpPr>
      <dsp:spPr>
        <a:xfrm>
          <a:off x="4729" y="4075887"/>
          <a:ext cx="1972902" cy="9864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/>
            <a:t>TELMEX Digital Library</a:t>
          </a:r>
          <a:endParaRPr lang="en-US" sz="1700" b="1" kern="1200" dirty="0"/>
        </a:p>
      </dsp:txBody>
      <dsp:txXfrm>
        <a:off x="4729" y="4075887"/>
        <a:ext cx="1972902" cy="986451"/>
      </dsp:txXfrm>
    </dsp:sp>
    <dsp:sp modelId="{6B07EE24-626C-4220-B2B6-9406B4B728D3}">
      <dsp:nvSpPr>
        <dsp:cNvPr id="0" name=""/>
        <dsp:cNvSpPr/>
      </dsp:nvSpPr>
      <dsp:spPr>
        <a:xfrm>
          <a:off x="2391942" y="4075887"/>
          <a:ext cx="1972902" cy="9864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/>
            <a:t>TELMEX Digital </a:t>
          </a:r>
          <a:r>
            <a:rPr lang="es-MX" sz="1700" b="1" kern="1200" dirty="0" err="1" smtClean="0"/>
            <a:t>Classroom</a:t>
          </a:r>
          <a:endParaRPr lang="en-US" sz="1700" b="1" kern="1200" dirty="0"/>
        </a:p>
      </dsp:txBody>
      <dsp:txXfrm>
        <a:off x="2391942" y="4075887"/>
        <a:ext cx="1972902" cy="986451"/>
      </dsp:txXfrm>
    </dsp:sp>
    <dsp:sp modelId="{C4EE603F-912D-437C-9FCA-9B0698721674}">
      <dsp:nvSpPr>
        <dsp:cNvPr id="0" name=""/>
        <dsp:cNvSpPr/>
      </dsp:nvSpPr>
      <dsp:spPr>
        <a:xfrm>
          <a:off x="4779154" y="4075887"/>
          <a:ext cx="1972902" cy="9864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smtClean="0"/>
            <a:t>TELMEX House</a:t>
          </a:r>
          <a:endParaRPr lang="en-US" sz="1700" b="1" kern="1200" dirty="0"/>
        </a:p>
      </dsp:txBody>
      <dsp:txXfrm>
        <a:off x="4779154" y="4075887"/>
        <a:ext cx="1972902" cy="986451"/>
      </dsp:txXfrm>
    </dsp:sp>
    <dsp:sp modelId="{9733652D-3049-439E-8800-51EE71FAA2C8}">
      <dsp:nvSpPr>
        <dsp:cNvPr id="0" name=""/>
        <dsp:cNvSpPr/>
      </dsp:nvSpPr>
      <dsp:spPr>
        <a:xfrm>
          <a:off x="7166367" y="4075887"/>
          <a:ext cx="1972902" cy="9864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err="1" smtClean="0"/>
            <a:t>Educational</a:t>
          </a:r>
          <a:r>
            <a:rPr lang="es-MX" sz="1700" b="1" kern="1200" dirty="0" smtClean="0"/>
            <a:t>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err="1" smtClean="0"/>
            <a:t>Support</a:t>
          </a:r>
          <a:endParaRPr lang="en-US" sz="1700" b="1" kern="1200" dirty="0"/>
        </a:p>
      </dsp:txBody>
      <dsp:txXfrm>
        <a:off x="7166367" y="4075887"/>
        <a:ext cx="1972902" cy="986451"/>
      </dsp:txXfrm>
    </dsp:sp>
    <dsp:sp modelId="{405FF6B7-49B8-4CE1-9886-26C6622F57D2}">
      <dsp:nvSpPr>
        <dsp:cNvPr id="0" name=""/>
        <dsp:cNvSpPr/>
      </dsp:nvSpPr>
      <dsp:spPr>
        <a:xfrm>
          <a:off x="2391942" y="2675126"/>
          <a:ext cx="1972902" cy="986451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b="1" kern="1200" dirty="0" smtClean="0"/>
            <a:t>TELMEX PROGRAM OF EDUCATION AND DIGITAL CULTURE</a:t>
          </a:r>
          <a:endParaRPr lang="en-US" sz="1700" b="1" kern="1200" dirty="0"/>
        </a:p>
      </dsp:txBody>
      <dsp:txXfrm>
        <a:off x="2391942" y="2675126"/>
        <a:ext cx="1972902" cy="98645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0CEDDB-5256-4B37-9AE0-F2AFCC217474}">
      <dsp:nvSpPr>
        <dsp:cNvPr id="0" name=""/>
        <dsp:cNvSpPr/>
      </dsp:nvSpPr>
      <dsp:spPr>
        <a:xfrm>
          <a:off x="0" y="0"/>
          <a:ext cx="6000328" cy="8798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After School Program</a:t>
          </a:r>
          <a:endParaRPr lang="en-US" sz="3800" kern="1200" dirty="0"/>
        </a:p>
      </dsp:txBody>
      <dsp:txXfrm>
        <a:off x="1288052" y="0"/>
        <a:ext cx="4712275" cy="879872"/>
      </dsp:txXfrm>
    </dsp:sp>
    <dsp:sp modelId="{DA72F3D3-D3F0-4E9D-A301-6C1D9DCE82B1}">
      <dsp:nvSpPr>
        <dsp:cNvPr id="0" name=""/>
        <dsp:cNvSpPr/>
      </dsp:nvSpPr>
      <dsp:spPr>
        <a:xfrm>
          <a:off x="87987" y="87987"/>
          <a:ext cx="1200065" cy="703897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DA56777-1608-4BE1-ACCE-F9E796522B46}">
      <dsp:nvSpPr>
        <dsp:cNvPr id="0" name=""/>
        <dsp:cNvSpPr/>
      </dsp:nvSpPr>
      <dsp:spPr>
        <a:xfrm rot="16200000">
          <a:off x="-337121" y="338163"/>
          <a:ext cx="3384376" cy="2708049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0" tIns="0" rIns="388938" bIns="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When</a:t>
          </a:r>
          <a:endParaRPr lang="en-US" sz="6100" kern="1200" dirty="0"/>
        </a:p>
      </dsp:txBody>
      <dsp:txXfrm rot="16200000">
        <a:off x="-337121" y="338163"/>
        <a:ext cx="3384376" cy="2708049"/>
      </dsp:txXfrm>
    </dsp:sp>
    <dsp:sp modelId="{C549065D-B8D6-49BD-986A-7317D29A8ABA}">
      <dsp:nvSpPr>
        <dsp:cNvPr id="0" name=""/>
        <dsp:cNvSpPr/>
      </dsp:nvSpPr>
      <dsp:spPr>
        <a:xfrm rot="16200000">
          <a:off x="2574031" y="338163"/>
          <a:ext cx="3384376" cy="2708049"/>
        </a:xfrm>
        <a:prstGeom prst="flowChartManualOperation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0" tIns="0" rIns="388938" bIns="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100" kern="1200" dirty="0" smtClean="0"/>
            <a:t>Why</a:t>
          </a:r>
          <a:endParaRPr lang="en-US" sz="6100" kern="1200" dirty="0"/>
        </a:p>
      </dsp:txBody>
      <dsp:txXfrm rot="16200000">
        <a:off x="2574031" y="338163"/>
        <a:ext cx="3384376" cy="2708049"/>
      </dsp:txXfrm>
    </dsp:sp>
    <dsp:sp modelId="{9F955B5F-73CD-4C0B-AD02-4EF2EB9A3D7D}">
      <dsp:nvSpPr>
        <dsp:cNvPr id="0" name=""/>
        <dsp:cNvSpPr/>
      </dsp:nvSpPr>
      <dsp:spPr>
        <a:xfrm rot="16200000">
          <a:off x="5485185" y="338163"/>
          <a:ext cx="3384376" cy="2708049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7350" tIns="0" rIns="388938" bIns="0" numCol="1" spcCol="1270" anchor="ctr" anchorCtr="0">
          <a:noAutofit/>
        </a:bodyPr>
        <a:lstStyle/>
        <a:p>
          <a:pPr lvl="0" algn="ctr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6100" kern="1200" dirty="0" err="1" smtClean="0"/>
            <a:t>How</a:t>
          </a:r>
          <a:endParaRPr lang="en-US" sz="6100" kern="1200" dirty="0"/>
        </a:p>
      </dsp:txBody>
      <dsp:txXfrm rot="16200000">
        <a:off x="5485185" y="338163"/>
        <a:ext cx="3384376" cy="270804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3B5F3F8-A956-4855-B922-A0C278EC6712}">
      <dsp:nvSpPr>
        <dsp:cNvPr id="0" name=""/>
        <dsp:cNvSpPr/>
      </dsp:nvSpPr>
      <dsp:spPr>
        <a:xfrm rot="10800000">
          <a:off x="0" y="0"/>
          <a:ext cx="9143999" cy="1469421"/>
        </a:xfrm>
        <a:prstGeom prst="trapezoid">
          <a:avLst>
            <a:gd name="adj" fmla="val 103714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Digital Art/ Science </a:t>
          </a:r>
          <a:endParaRPr lang="en-US" sz="3600" kern="1200" dirty="0"/>
        </a:p>
      </dsp:txBody>
      <dsp:txXfrm>
        <a:off x="1600199" y="0"/>
        <a:ext cx="5943600" cy="1469421"/>
      </dsp:txXfrm>
    </dsp:sp>
    <dsp:sp modelId="{F4D8B6D4-1DF3-4F00-9322-7C249BFDB9AD}">
      <dsp:nvSpPr>
        <dsp:cNvPr id="0" name=""/>
        <dsp:cNvSpPr/>
      </dsp:nvSpPr>
      <dsp:spPr>
        <a:xfrm rot="10800000">
          <a:off x="1524000" y="1469421"/>
          <a:ext cx="6095999" cy="1469421"/>
        </a:xfrm>
        <a:prstGeom prst="trapezoid">
          <a:avLst>
            <a:gd name="adj" fmla="val 103714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Computing, Internet and Electronics</a:t>
          </a:r>
          <a:endParaRPr lang="en-US" sz="3600" kern="1200" dirty="0"/>
        </a:p>
      </dsp:txBody>
      <dsp:txXfrm>
        <a:off x="2590800" y="1469421"/>
        <a:ext cx="3962400" cy="1469421"/>
      </dsp:txXfrm>
    </dsp:sp>
    <dsp:sp modelId="{DD52EC4C-B804-4320-A1E5-C027CDBB2B08}">
      <dsp:nvSpPr>
        <dsp:cNvPr id="0" name=""/>
        <dsp:cNvSpPr/>
      </dsp:nvSpPr>
      <dsp:spPr>
        <a:xfrm rot="10800000">
          <a:off x="3048000" y="2938842"/>
          <a:ext cx="3047999" cy="1469421"/>
        </a:xfrm>
        <a:prstGeom prst="trapezoid">
          <a:avLst>
            <a:gd name="adj" fmla="val 103714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Programming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and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Robotics</a:t>
          </a:r>
          <a:endParaRPr lang="en-US" sz="1600" kern="1200" dirty="0"/>
        </a:p>
      </dsp:txBody>
      <dsp:txXfrm>
        <a:off x="3048000" y="2938842"/>
        <a:ext cx="3047999" cy="1469421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CCDB5B6-B698-4051-A74B-8DA7A5A5BB30}">
      <dsp:nvSpPr>
        <dsp:cNvPr id="0" name=""/>
        <dsp:cNvSpPr/>
      </dsp:nvSpPr>
      <dsp:spPr>
        <a:xfrm>
          <a:off x="4018" y="447215"/>
          <a:ext cx="3513832" cy="3513832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3378" tIns="41910" rIns="193378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Digital Art/ Science </a:t>
          </a:r>
          <a:endParaRPr lang="en-US" sz="3300" kern="1200" dirty="0"/>
        </a:p>
      </dsp:txBody>
      <dsp:txXfrm>
        <a:off x="4018" y="447215"/>
        <a:ext cx="3513832" cy="3513832"/>
      </dsp:txXfrm>
    </dsp:sp>
    <dsp:sp modelId="{EF3F1329-891B-4E08-9378-444085D54F50}">
      <dsp:nvSpPr>
        <dsp:cNvPr id="0" name=""/>
        <dsp:cNvSpPr/>
      </dsp:nvSpPr>
      <dsp:spPr>
        <a:xfrm>
          <a:off x="2815083" y="447215"/>
          <a:ext cx="3513832" cy="3513832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3378" tIns="41910" rIns="193378" bIns="4191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Computing, Internet and Electronics</a:t>
          </a:r>
          <a:endParaRPr lang="en-US" sz="3300" kern="1200" dirty="0"/>
        </a:p>
      </dsp:txBody>
      <dsp:txXfrm>
        <a:off x="2815083" y="447215"/>
        <a:ext cx="3513832" cy="3513832"/>
      </dsp:txXfrm>
    </dsp:sp>
    <dsp:sp modelId="{05D629D6-DC02-4102-9EE6-BA3EF3DFBF61}">
      <dsp:nvSpPr>
        <dsp:cNvPr id="0" name=""/>
        <dsp:cNvSpPr/>
      </dsp:nvSpPr>
      <dsp:spPr>
        <a:xfrm>
          <a:off x="5626149" y="447215"/>
          <a:ext cx="3513832" cy="3513832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193378" tIns="35560" rIns="193378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Programming</a:t>
          </a:r>
          <a:r>
            <a:rPr lang="en-US" sz="3300" kern="1200" dirty="0" smtClean="0"/>
            <a:t> and Robotics</a:t>
          </a:r>
        </a:p>
      </dsp:txBody>
      <dsp:txXfrm>
        <a:off x="5626149" y="447215"/>
        <a:ext cx="3513832" cy="351383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68EFEF-6434-4DB6-918B-5AD60B66F3B6}">
      <dsp:nvSpPr>
        <dsp:cNvPr id="0" name=""/>
        <dsp:cNvSpPr/>
      </dsp:nvSpPr>
      <dsp:spPr>
        <a:xfrm>
          <a:off x="0" y="0"/>
          <a:ext cx="4291270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Getting to know Scratch</a:t>
          </a:r>
          <a:endParaRPr lang="en-US" sz="2300" kern="1200" dirty="0"/>
        </a:p>
      </dsp:txBody>
      <dsp:txXfrm>
        <a:off x="0" y="0"/>
        <a:ext cx="3303312" cy="894080"/>
      </dsp:txXfrm>
    </dsp:sp>
    <dsp:sp modelId="{B3387B25-8CF8-47F9-9D41-9793FDC9D56D}">
      <dsp:nvSpPr>
        <dsp:cNvPr id="0" name=""/>
        <dsp:cNvSpPr/>
      </dsp:nvSpPr>
      <dsp:spPr>
        <a:xfrm>
          <a:off x="359393" y="1056640"/>
          <a:ext cx="4291270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Process of “Programming”.</a:t>
          </a:r>
          <a:endParaRPr lang="en-US" sz="2300" kern="1200" dirty="0"/>
        </a:p>
      </dsp:txBody>
      <dsp:txXfrm>
        <a:off x="359393" y="1056640"/>
        <a:ext cx="3350724" cy="894080"/>
      </dsp:txXfrm>
    </dsp:sp>
    <dsp:sp modelId="{D72FC08C-3F3F-4B54-9478-079AA65A90AA}">
      <dsp:nvSpPr>
        <dsp:cNvPr id="0" name=""/>
        <dsp:cNvSpPr/>
      </dsp:nvSpPr>
      <dsp:spPr>
        <a:xfrm>
          <a:off x="713423" y="2113280"/>
          <a:ext cx="4291270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Sensing and </a:t>
          </a:r>
          <a:r>
            <a:rPr lang="en-US" sz="2300" kern="1200" dirty="0" err="1" smtClean="0"/>
            <a:t>PicoBoards</a:t>
          </a:r>
          <a:r>
            <a:rPr lang="en-US" sz="2300" kern="1200" dirty="0" smtClean="0"/>
            <a:t>.</a:t>
          </a:r>
          <a:endParaRPr lang="en-US" sz="2300" kern="1200" dirty="0"/>
        </a:p>
      </dsp:txBody>
      <dsp:txXfrm>
        <a:off x="713423" y="2113280"/>
        <a:ext cx="3356088" cy="894080"/>
      </dsp:txXfrm>
    </dsp:sp>
    <dsp:sp modelId="{2149191D-BFAD-410A-861A-4C9CD1697FC3}">
      <dsp:nvSpPr>
        <dsp:cNvPr id="0" name=""/>
        <dsp:cNvSpPr/>
      </dsp:nvSpPr>
      <dsp:spPr>
        <a:xfrm>
          <a:off x="1072817" y="3169919"/>
          <a:ext cx="4291270" cy="8940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Robotics (with </a:t>
          </a:r>
          <a:r>
            <a:rPr lang="en-US" sz="2300" kern="1200" dirty="0" err="1" smtClean="0"/>
            <a:t>PicoCricket</a:t>
          </a:r>
          <a:r>
            <a:rPr lang="en-US" sz="2300" kern="1200" dirty="0" smtClean="0"/>
            <a:t>).</a:t>
          </a:r>
          <a:endParaRPr lang="en-US" sz="2300" kern="1200" dirty="0"/>
        </a:p>
      </dsp:txBody>
      <dsp:txXfrm>
        <a:off x="1072817" y="3169919"/>
        <a:ext cx="3350724" cy="894080"/>
      </dsp:txXfrm>
    </dsp:sp>
    <dsp:sp modelId="{E3DEC703-278F-4E32-B768-DA69FB4EB6EF}">
      <dsp:nvSpPr>
        <dsp:cNvPr id="0" name=""/>
        <dsp:cNvSpPr/>
      </dsp:nvSpPr>
      <dsp:spPr>
        <a:xfrm>
          <a:off x="3710118" y="68478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lumMod val="75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3710118" y="684783"/>
        <a:ext cx="581152" cy="581152"/>
      </dsp:txXfrm>
    </dsp:sp>
    <dsp:sp modelId="{7D0BACC5-41AC-45AD-8897-F76849E873DE}">
      <dsp:nvSpPr>
        <dsp:cNvPr id="0" name=""/>
        <dsp:cNvSpPr/>
      </dsp:nvSpPr>
      <dsp:spPr>
        <a:xfrm>
          <a:off x="4069512" y="1741423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lumMod val="75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5358425"/>
              <a:satOff val="-6896"/>
              <a:lumOff val="-53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069512" y="1741423"/>
        <a:ext cx="581152" cy="581152"/>
      </dsp:txXfrm>
    </dsp:sp>
    <dsp:sp modelId="{C9EE1108-F2B4-48C0-8C40-EBF30DCA655E}">
      <dsp:nvSpPr>
        <dsp:cNvPr id="0" name=""/>
        <dsp:cNvSpPr/>
      </dsp:nvSpPr>
      <dsp:spPr>
        <a:xfrm>
          <a:off x="4423542" y="2798064"/>
          <a:ext cx="581152" cy="581152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lumMod val="75000"/>
            <a:alpha val="90000"/>
          </a:schemeClr>
        </a:solidFill>
        <a:ln w="9525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kern="1200"/>
        </a:p>
      </dsp:txBody>
      <dsp:txXfrm>
        <a:off x="4423542" y="2798064"/>
        <a:ext cx="581152" cy="58115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B410AE-EF51-4FD3-A0BA-3FE6301A45EE}">
      <dsp:nvSpPr>
        <dsp:cNvPr id="0" name=""/>
        <dsp:cNvSpPr/>
      </dsp:nvSpPr>
      <dsp:spPr>
        <a:xfrm>
          <a:off x="2832179" y="496"/>
          <a:ext cx="4248268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Scratch Club</a:t>
          </a:r>
          <a:endParaRPr lang="en-US" sz="2900" kern="1200" dirty="0"/>
        </a:p>
      </dsp:txBody>
      <dsp:txXfrm>
        <a:off x="2832179" y="496"/>
        <a:ext cx="4248268" cy="1934765"/>
      </dsp:txXfrm>
    </dsp:sp>
    <dsp:sp modelId="{77617531-C125-4814-AC7D-097723E501C7}">
      <dsp:nvSpPr>
        <dsp:cNvPr id="0" name=""/>
        <dsp:cNvSpPr/>
      </dsp:nvSpPr>
      <dsp:spPr>
        <a:xfrm>
          <a:off x="0" y="496"/>
          <a:ext cx="2832179" cy="193476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PROGRAMMING</a:t>
          </a:r>
          <a:endParaRPr lang="en-US" sz="2600" kern="1200" dirty="0"/>
        </a:p>
      </dsp:txBody>
      <dsp:txXfrm>
        <a:off x="0" y="496"/>
        <a:ext cx="2832179" cy="1934765"/>
      </dsp:txXfrm>
    </dsp:sp>
    <dsp:sp modelId="{3C4E8242-EE37-4004-83ED-8FFA09834434}">
      <dsp:nvSpPr>
        <dsp:cNvPr id="0" name=""/>
        <dsp:cNvSpPr/>
      </dsp:nvSpPr>
      <dsp:spPr>
        <a:xfrm>
          <a:off x="2832179" y="2128738"/>
          <a:ext cx="4248268" cy="19347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15" tIns="18415" rIns="18415" bIns="18415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Robotics Club (Kids).</a:t>
          </a:r>
          <a:endParaRPr lang="en-US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900" kern="1200" dirty="0" smtClean="0"/>
            <a:t>Robotics Club (Youth).</a:t>
          </a:r>
          <a:endParaRPr lang="en-US" sz="2900" kern="1200" dirty="0"/>
        </a:p>
      </dsp:txBody>
      <dsp:txXfrm>
        <a:off x="2832179" y="2128738"/>
        <a:ext cx="4248268" cy="1934765"/>
      </dsp:txXfrm>
    </dsp:sp>
    <dsp:sp modelId="{9CA38E8A-D2DD-4835-AF7A-5DE69C1B35E5}">
      <dsp:nvSpPr>
        <dsp:cNvPr id="0" name=""/>
        <dsp:cNvSpPr/>
      </dsp:nvSpPr>
      <dsp:spPr>
        <a:xfrm>
          <a:off x="0" y="2128738"/>
          <a:ext cx="2832179" cy="1934765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ROBOTICS</a:t>
          </a:r>
          <a:endParaRPr lang="en-US" sz="2600" kern="1200" dirty="0"/>
        </a:p>
      </dsp:txBody>
      <dsp:txXfrm>
        <a:off x="0" y="2128738"/>
        <a:ext cx="2832179" cy="1934765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BA51609-8938-4F62-AD7A-0752FE33D706}">
      <dsp:nvSpPr>
        <dsp:cNvPr id="0" name=""/>
        <dsp:cNvSpPr/>
      </dsp:nvSpPr>
      <dsp:spPr>
        <a:xfrm rot="5400000">
          <a:off x="-136177" y="137878"/>
          <a:ext cx="907851" cy="635496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>
            <a:solidFill>
              <a:srgbClr val="002060"/>
            </a:solidFill>
          </a:endParaRPr>
        </a:p>
      </dsp:txBody>
      <dsp:txXfrm rot="5400000">
        <a:off x="-136177" y="137878"/>
        <a:ext cx="907851" cy="635496"/>
      </dsp:txXfrm>
    </dsp:sp>
    <dsp:sp modelId="{48230C26-E417-4486-93A5-E35026DEC2D0}">
      <dsp:nvSpPr>
        <dsp:cNvPr id="0" name=""/>
        <dsp:cNvSpPr/>
      </dsp:nvSpPr>
      <dsp:spPr>
        <a:xfrm rot="5400000">
          <a:off x="3070696" y="-2424571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Share our experience with other  Educators.</a:t>
          </a:r>
          <a:endParaRPr lang="en-US" sz="1800" kern="1200" dirty="0"/>
        </a:p>
      </dsp:txBody>
      <dsp:txXfrm rot="5400000">
        <a:off x="3070696" y="-2424571"/>
        <a:ext cx="590103" cy="5460503"/>
      </dsp:txXfrm>
    </dsp:sp>
    <dsp:sp modelId="{E2DC2F86-73F6-4DC3-8CA5-9CE8A9901B50}">
      <dsp:nvSpPr>
        <dsp:cNvPr id="0" name=""/>
        <dsp:cNvSpPr/>
      </dsp:nvSpPr>
      <dsp:spPr>
        <a:xfrm rot="5400000">
          <a:off x="-136177" y="926065"/>
          <a:ext cx="907851" cy="635496"/>
        </a:xfrm>
        <a:prstGeom prst="chevron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>
            <a:solidFill>
              <a:srgbClr val="002060"/>
            </a:solidFill>
          </a:endParaRPr>
        </a:p>
      </dsp:txBody>
      <dsp:txXfrm rot="5400000">
        <a:off x="-136177" y="926065"/>
        <a:ext cx="907851" cy="635496"/>
      </dsp:txXfrm>
    </dsp:sp>
    <dsp:sp modelId="{18FE943D-22F9-445A-8A0F-A114FB2A9E16}">
      <dsp:nvSpPr>
        <dsp:cNvPr id="0" name=""/>
        <dsp:cNvSpPr/>
      </dsp:nvSpPr>
      <dsp:spPr>
        <a:xfrm rot="5400000">
          <a:off x="3070696" y="-1645312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Create and share resources .</a:t>
          </a:r>
          <a:endParaRPr lang="en-US" sz="1800" kern="1200" dirty="0"/>
        </a:p>
      </dsp:txBody>
      <dsp:txXfrm rot="5400000">
        <a:off x="3070696" y="-1645312"/>
        <a:ext cx="590103" cy="5460503"/>
      </dsp:txXfrm>
    </dsp:sp>
    <dsp:sp modelId="{55B46CA2-18D3-4658-A7F4-912FF766200A}">
      <dsp:nvSpPr>
        <dsp:cNvPr id="0" name=""/>
        <dsp:cNvSpPr/>
      </dsp:nvSpPr>
      <dsp:spPr>
        <a:xfrm rot="5400000">
          <a:off x="-136177" y="1714251"/>
          <a:ext cx="907851" cy="635496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b="1" kern="1200" dirty="0">
            <a:solidFill>
              <a:srgbClr val="002060"/>
            </a:solidFill>
          </a:endParaRPr>
        </a:p>
      </dsp:txBody>
      <dsp:txXfrm rot="5400000">
        <a:off x="-136177" y="1714251"/>
        <a:ext cx="907851" cy="635496"/>
      </dsp:txXfrm>
    </dsp:sp>
    <dsp:sp modelId="{00CA9B8B-CC12-44CD-9302-ADC00BD60B70}">
      <dsp:nvSpPr>
        <dsp:cNvPr id="0" name=""/>
        <dsp:cNvSpPr/>
      </dsp:nvSpPr>
      <dsp:spPr>
        <a:xfrm rot="5400000">
          <a:off x="3070696" y="-857125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Engage Public Schools to  add Programming into the  Curriculum .</a:t>
          </a:r>
          <a:endParaRPr lang="en-US" sz="1800" kern="1200" dirty="0"/>
        </a:p>
      </dsp:txBody>
      <dsp:txXfrm rot="5400000">
        <a:off x="3070696" y="-857125"/>
        <a:ext cx="590103" cy="5460503"/>
      </dsp:txXfrm>
    </dsp:sp>
    <dsp:sp modelId="{226AFA76-3310-4E23-827C-D734106A811C}">
      <dsp:nvSpPr>
        <dsp:cNvPr id="0" name=""/>
        <dsp:cNvSpPr/>
      </dsp:nvSpPr>
      <dsp:spPr>
        <a:xfrm rot="5400000">
          <a:off x="-136177" y="2502438"/>
          <a:ext cx="907851" cy="635496"/>
        </a:xfrm>
        <a:prstGeom prst="chevron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700" kern="1200"/>
        </a:p>
      </dsp:txBody>
      <dsp:txXfrm rot="5400000">
        <a:off x="-136177" y="2502438"/>
        <a:ext cx="907851" cy="635496"/>
      </dsp:txXfrm>
    </dsp:sp>
    <dsp:sp modelId="{C4751951-A4D4-48DB-BC3C-AB6235FB8B7C}">
      <dsp:nvSpPr>
        <dsp:cNvPr id="0" name=""/>
        <dsp:cNvSpPr/>
      </dsp:nvSpPr>
      <dsp:spPr>
        <a:xfrm rot="5400000">
          <a:off x="3070696" y="-68939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 smtClean="0"/>
            <a:t>Encourage girls to join the Scratch and Robotics Clubs.</a:t>
          </a:r>
          <a:endParaRPr lang="en-US" sz="1800" kern="1200" dirty="0"/>
        </a:p>
      </dsp:txBody>
      <dsp:txXfrm rot="5400000">
        <a:off x="3070696" y="-68939"/>
        <a:ext cx="590103" cy="5460503"/>
      </dsp:txXfrm>
    </dsp:sp>
    <dsp:sp modelId="{34099458-EF61-46FD-870A-37B80569F12D}">
      <dsp:nvSpPr>
        <dsp:cNvPr id="0" name=""/>
        <dsp:cNvSpPr/>
      </dsp:nvSpPr>
      <dsp:spPr>
        <a:xfrm rot="5400000">
          <a:off x="-136177" y="3290625"/>
          <a:ext cx="907851" cy="635496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700" kern="1200"/>
        </a:p>
      </dsp:txBody>
      <dsp:txXfrm rot="5400000">
        <a:off x="-136177" y="3290625"/>
        <a:ext cx="907851" cy="635496"/>
      </dsp:txXfrm>
    </dsp:sp>
    <dsp:sp modelId="{5A9EF028-95E0-4968-90A3-760C7702B7AE}">
      <dsp:nvSpPr>
        <dsp:cNvPr id="0" name=""/>
        <dsp:cNvSpPr/>
      </dsp:nvSpPr>
      <dsp:spPr>
        <a:xfrm rot="5400000">
          <a:off x="3070696" y="719247"/>
          <a:ext cx="590103" cy="546050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1800" kern="1200" dirty="0" smtClean="0"/>
            <a:t>Young </a:t>
          </a:r>
          <a:r>
            <a:rPr lang="es-MX" sz="1800" kern="1200" dirty="0" err="1" smtClean="0"/>
            <a:t>Mentor’s</a:t>
          </a:r>
          <a:r>
            <a:rPr lang="es-MX" sz="1800" kern="1200" dirty="0" smtClean="0"/>
            <a:t> </a:t>
          </a:r>
          <a:r>
            <a:rPr lang="es-MX" sz="1800" kern="1200" dirty="0" err="1" smtClean="0"/>
            <a:t>Group</a:t>
          </a:r>
          <a:r>
            <a:rPr lang="es-MX" sz="1800" kern="1200" dirty="0" smtClean="0"/>
            <a:t>: “</a:t>
          </a:r>
          <a:r>
            <a:rPr lang="es-MX" sz="1800" kern="1200" dirty="0" err="1" smtClean="0"/>
            <a:t>One-to</a:t>
          </a:r>
          <a:r>
            <a:rPr lang="es-MX" sz="1800" kern="1200" dirty="0" smtClean="0"/>
            <a:t>- </a:t>
          </a:r>
          <a:r>
            <a:rPr lang="es-MX" sz="1800" kern="1200" dirty="0" err="1" smtClean="0"/>
            <a:t>One</a:t>
          </a:r>
          <a:r>
            <a:rPr lang="es-MX" sz="1800" kern="1200" dirty="0" smtClean="0"/>
            <a:t>” .</a:t>
          </a:r>
          <a:endParaRPr lang="es-MX" sz="1800" kern="1200" dirty="0"/>
        </a:p>
      </dsp:txBody>
      <dsp:txXfrm rot="5400000">
        <a:off x="3070696" y="719247"/>
        <a:ext cx="590103" cy="5460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59632" y="1916832"/>
            <a:ext cx="6728792" cy="1497409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moodl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332656"/>
            <a:ext cx="6984776" cy="566738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39752" y="1023373"/>
            <a:ext cx="4938936" cy="33417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23528" y="4496346"/>
            <a:ext cx="8496944" cy="87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moo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200800" cy="7200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9552" y="1196752"/>
            <a:ext cx="8147248" cy="41764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00800" cy="7200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200800" cy="7200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1764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44624"/>
            <a:ext cx="7416824" cy="792088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1196752"/>
            <a:ext cx="7772400" cy="150018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63688" y="188640"/>
            <a:ext cx="7200800" cy="7200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052737"/>
            <a:ext cx="4038600" cy="4392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4008" y="1052737"/>
            <a:ext cx="4038600" cy="43924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88640"/>
            <a:ext cx="7200800" cy="720080"/>
          </a:xfrm>
        </p:spPr>
        <p:txBody>
          <a:bodyPr/>
          <a:lstStyle>
            <a:lvl1pPr>
              <a:defRPr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916832"/>
            <a:ext cx="4040188" cy="34563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916832"/>
            <a:ext cx="4041775" cy="345638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116632"/>
            <a:ext cx="7200800" cy="72008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16832" y="332656"/>
            <a:ext cx="6959624" cy="585986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1124745"/>
            <a:ext cx="5111750" cy="40324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7220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29000" r="-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899592" y="2852936"/>
            <a:ext cx="720080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s-MX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65699-49AC-4948-B55A-FFD7DFFA72F6}" type="datetimeFigureOut">
              <a:rPr lang="es-MX" smtClean="0"/>
              <a:pPr/>
              <a:t>30/07/2012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0B05D6-B7CD-46B2-8A0B-15ED19D2EE7E}" type="slidenum">
              <a:rPr lang="es-MX" smtClean="0"/>
              <a:pPr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telmexeducacion.com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9000" t="-1000" r="-1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5 Título"/>
          <p:cNvSpPr txBox="1">
            <a:spLocks/>
          </p:cNvSpPr>
          <p:nvPr/>
        </p:nvSpPr>
        <p:spPr>
          <a:xfrm>
            <a:off x="0" y="2276872"/>
            <a:ext cx="9144000" cy="14974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earlier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better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Kindergarten-</a:t>
            </a: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Aged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Kids</a:t>
            </a:r>
            <a:r>
              <a:rPr lang="es-MX" sz="4000" b="1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4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Creating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Their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World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with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s-MX" sz="40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Scratch</a:t>
            </a:r>
            <a:r>
              <a:rPr lang="es-MX" sz="40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3" name="Picture 4" descr="http://events.scratch.mit.edu/conference/2008/logo.png"/>
          <p:cNvPicPr>
            <a:picLocks noChangeAspect="1" noChangeArrowheads="1"/>
          </p:cNvPicPr>
          <p:nvPr/>
        </p:nvPicPr>
        <p:blipFill>
          <a:blip r:embed="rId3" cstate="print"/>
          <a:srcRect b="24401"/>
          <a:stretch>
            <a:fillRect/>
          </a:stretch>
        </p:blipFill>
        <p:spPr bwMode="auto">
          <a:xfrm>
            <a:off x="5940152" y="620688"/>
            <a:ext cx="2381250" cy="864096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4775972" y="4365104"/>
            <a:ext cx="433253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es-E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hlinkClick r:id="rId4"/>
              </a:rPr>
              <a:t>www.telmexeducacion.com</a:t>
            </a:r>
            <a:endParaRPr lang="es-ES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s-ES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endParaRPr lang="es-ES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algn="ctr"/>
            <a:r>
              <a:rPr lang="es-E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Vera de </a:t>
            </a:r>
            <a:r>
              <a:rPr lang="es-E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Leon</a:t>
            </a:r>
            <a:endParaRPr lang="es-E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GOAL</a:t>
            </a:r>
            <a:endParaRPr lang="en-US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0" y="1052736"/>
          <a:ext cx="91440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CCDB5B6-B698-4051-A74B-8DA7A5A5BB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graphicEl>
                                              <a:dgm id="{FCCDB5B6-B698-4051-A74B-8DA7A5A5BB3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F3F1329-891B-4E08-9378-444085D54F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graphicEl>
                                              <a:dgm id="{EF3F1329-891B-4E08-9378-444085D54F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5D629D6-DC02-4102-9EE6-BA3EF3DFBF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graphicEl>
                                              <a:dgm id="{05D629D6-DC02-4102-9EE6-BA3EF3DFBF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452320" cy="720080"/>
          </a:xfrm>
        </p:spPr>
        <p:txBody>
          <a:bodyPr/>
          <a:lstStyle/>
          <a:p>
            <a:r>
              <a:rPr lang="en-US" dirty="0" smtClean="0"/>
              <a:t>Kindergarten-Aged Kids wanted to BUILD IT!</a:t>
            </a:r>
            <a:endParaRPr lang="en-US" dirty="0"/>
          </a:p>
        </p:txBody>
      </p:sp>
      <p:pic>
        <p:nvPicPr>
          <p:cNvPr id="3" name="2 Imagen" descr="DSC028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04202" y="3140968"/>
            <a:ext cx="4439798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Imagen" descr="DSC01570.JPG"/>
          <p:cNvPicPr>
            <a:picLocks noChangeAspect="1"/>
          </p:cNvPicPr>
          <p:nvPr/>
        </p:nvPicPr>
        <p:blipFill>
          <a:blip r:embed="rId3" cstate="print"/>
          <a:srcRect l="39134" t="14584"/>
          <a:stretch>
            <a:fillRect/>
          </a:stretch>
        </p:blipFill>
        <p:spPr>
          <a:xfrm>
            <a:off x="0" y="980728"/>
            <a:ext cx="4728322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Programming</a:t>
            </a:r>
            <a:r>
              <a:rPr lang="es-MX" dirty="0" smtClean="0"/>
              <a:t> </a:t>
            </a:r>
            <a:r>
              <a:rPr lang="es-MX" dirty="0" err="1" smtClean="0"/>
              <a:t>with</a:t>
            </a:r>
            <a:r>
              <a:rPr lang="es-MX" dirty="0" smtClean="0"/>
              <a:t> </a:t>
            </a:r>
            <a:r>
              <a:rPr lang="es-MX" dirty="0" err="1" smtClean="0"/>
              <a:t>Scratch</a:t>
            </a:r>
            <a:r>
              <a:rPr lang="es-MX" dirty="0" smtClean="0"/>
              <a:t> / </a:t>
            </a:r>
            <a:r>
              <a:rPr lang="es-MX" dirty="0" err="1" smtClean="0"/>
              <a:t>Robotics</a:t>
            </a:r>
            <a:endParaRPr lang="en-US" dirty="0"/>
          </a:p>
        </p:txBody>
      </p:sp>
      <p:pic>
        <p:nvPicPr>
          <p:cNvPr id="4" name="3 Imagen" descr="DSC01840.JPG"/>
          <p:cNvPicPr>
            <a:picLocks noChangeAspect="1"/>
          </p:cNvPicPr>
          <p:nvPr/>
        </p:nvPicPr>
        <p:blipFill>
          <a:blip r:embed="rId2" cstate="print"/>
          <a:srcRect l="7570" t="5556"/>
          <a:stretch>
            <a:fillRect/>
          </a:stretch>
        </p:blipFill>
        <p:spPr>
          <a:xfrm>
            <a:off x="5364088" y="980728"/>
            <a:ext cx="3779912" cy="2448272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  <a:effectLst>
            <a:softEdge rad="112500"/>
          </a:effectLst>
        </p:spPr>
      </p:pic>
      <p:graphicFrame>
        <p:nvGraphicFramePr>
          <p:cNvPr id="5" name="4 Diagrama"/>
          <p:cNvGraphicFramePr/>
          <p:nvPr/>
        </p:nvGraphicFramePr>
        <p:xfrm>
          <a:off x="144016" y="1196752"/>
          <a:ext cx="53640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968EFEF-6434-4DB6-918B-5AD60B66F3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4968EFEF-6434-4DB6-918B-5AD60B66F3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DEC703-278F-4E32-B768-DA69FB4EB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E3DEC703-278F-4E32-B768-DA69FB4EB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3387B25-8CF8-47F9-9D41-9793FDC9D5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graphicEl>
                                              <a:dgm id="{B3387B25-8CF8-47F9-9D41-9793FDC9D5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0BACC5-41AC-45AD-8897-F76849E87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graphicEl>
                                              <a:dgm id="{7D0BACC5-41AC-45AD-8897-F76849E87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2FC08C-3F3F-4B54-9478-079AA65A90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D72FC08C-3F3F-4B54-9478-079AA65A90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9EE1108-F2B4-48C0-8C40-EBF30DCA655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C9EE1108-F2B4-48C0-8C40-EBF30DCA655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149191D-BFAD-410A-861A-4C9CD1697F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2149191D-BFAD-410A-861A-4C9CD1697F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694" t="5311" r="13479" b="4916"/>
          <a:stretch>
            <a:fillRect/>
          </a:stretch>
        </p:blipFill>
        <p:spPr bwMode="auto">
          <a:xfrm>
            <a:off x="0" y="953344"/>
            <a:ext cx="4572000" cy="2619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2694" t="5311" r="12888" b="5861"/>
          <a:stretch>
            <a:fillRect/>
          </a:stretch>
        </p:blipFill>
        <p:spPr bwMode="auto">
          <a:xfrm>
            <a:off x="4644008" y="1052736"/>
            <a:ext cx="449999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2694" t="5311" r="12888" b="5861"/>
          <a:stretch>
            <a:fillRect/>
          </a:stretch>
        </p:blipFill>
        <p:spPr bwMode="auto">
          <a:xfrm>
            <a:off x="2123728" y="3573016"/>
            <a:ext cx="4824536" cy="194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7851" t="13639" r="28607" b="26680"/>
          <a:stretch>
            <a:fillRect/>
          </a:stretch>
        </p:blipFill>
        <p:spPr bwMode="auto">
          <a:xfrm>
            <a:off x="0" y="1556792"/>
            <a:ext cx="345638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2775" t="28935" r="53641" b="42715"/>
          <a:stretch>
            <a:fillRect/>
          </a:stretch>
        </p:blipFill>
        <p:spPr bwMode="auto">
          <a:xfrm>
            <a:off x="3491880" y="1772816"/>
            <a:ext cx="204262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objetos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112" y="1700808"/>
            <a:ext cx="3443438" cy="2520280"/>
          </a:xfrm>
          <a:prstGeom prst="rect">
            <a:avLst/>
          </a:prstGeom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 smtClean="0"/>
              <a:t>Robotics</a:t>
            </a:r>
            <a:r>
              <a:rPr lang="es-MX" dirty="0" smtClean="0"/>
              <a:t> Club/ Kindergarten.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8560" t="35550" r="8754"/>
          <a:stretch>
            <a:fillRect/>
          </a:stretch>
        </p:blipFill>
        <p:spPr bwMode="auto">
          <a:xfrm>
            <a:off x="0" y="908720"/>
            <a:ext cx="914400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8050" t="19485" r="15251" b="13421"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2 Imagen" descr="DSC00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654238" cy="2204864"/>
          </a:xfrm>
          <a:prstGeom prst="rect">
            <a:avLst/>
          </a:prstGeom>
        </p:spPr>
      </p:pic>
      <p:pic>
        <p:nvPicPr>
          <p:cNvPr id="4" name="3 Imagen" descr="DSC00265.JPG"/>
          <p:cNvPicPr>
            <a:picLocks noChangeAspect="1"/>
          </p:cNvPicPr>
          <p:nvPr/>
        </p:nvPicPr>
        <p:blipFill>
          <a:blip r:embed="rId3" cstate="print"/>
          <a:srcRect l="14563" r="44487" b="26103"/>
          <a:stretch>
            <a:fillRect/>
          </a:stretch>
        </p:blipFill>
        <p:spPr>
          <a:xfrm>
            <a:off x="0" y="2204864"/>
            <a:ext cx="3744416" cy="3789040"/>
          </a:xfrm>
          <a:prstGeom prst="rect">
            <a:avLst/>
          </a:prstGeom>
        </p:spPr>
      </p:pic>
      <p:pic>
        <p:nvPicPr>
          <p:cNvPr id="5" name="4 Imagen" descr="DSC002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564904"/>
            <a:ext cx="5364088" cy="3453778"/>
          </a:xfrm>
          <a:prstGeom prst="rect">
            <a:avLst/>
          </a:prstGeom>
        </p:spPr>
      </p:pic>
      <p:pic>
        <p:nvPicPr>
          <p:cNvPr id="6" name="5 Imagen" descr="SDC10029.JPG"/>
          <p:cNvPicPr>
            <a:picLocks noChangeAspect="1"/>
          </p:cNvPicPr>
          <p:nvPr/>
        </p:nvPicPr>
        <p:blipFill>
          <a:blip r:embed="rId5" cstate="print"/>
          <a:srcRect l="47500" t="15926" r="8333"/>
          <a:stretch>
            <a:fillRect/>
          </a:stretch>
        </p:blipFill>
        <p:spPr>
          <a:xfrm>
            <a:off x="3635896" y="1"/>
            <a:ext cx="2664296" cy="2492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6 Imagen" descr="SDC10179.JPG"/>
          <p:cNvPicPr>
            <a:picLocks noChangeAspect="1"/>
          </p:cNvPicPr>
          <p:nvPr/>
        </p:nvPicPr>
        <p:blipFill>
          <a:blip r:embed="rId6" cstate="print"/>
          <a:srcRect l="18500" r="15351"/>
          <a:stretch>
            <a:fillRect/>
          </a:stretch>
        </p:blipFill>
        <p:spPr>
          <a:xfrm>
            <a:off x="5977948" y="0"/>
            <a:ext cx="3166052" cy="2492896"/>
          </a:xfrm>
          <a:prstGeom prst="rect">
            <a:avLst/>
          </a:prstGeom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Saltillo TELMEX House</a:t>
            </a:r>
            <a:endParaRPr lang="en-US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755576" y="1196752"/>
          <a:ext cx="708044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1331640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BA51609-8938-4F62-AD7A-0752FE33D7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graphicEl>
                                              <a:dgm id="{0BA51609-8938-4F62-AD7A-0752FE33D7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8230C26-E417-4486-93A5-E35026DEC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>
                                            <p:graphicEl>
                                              <a:dgm id="{48230C26-E417-4486-93A5-E35026DEC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DC2F86-73F6-4DC3-8CA5-9CE8A9901B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graphicEl>
                                              <a:dgm id="{E2DC2F86-73F6-4DC3-8CA5-9CE8A9901B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8FE943D-22F9-445A-8A0F-A114FB2A9E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>
                                            <p:graphicEl>
                                              <a:dgm id="{18FE943D-22F9-445A-8A0F-A114FB2A9E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B46CA2-18D3-4658-A7F4-912FF76620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graphicEl>
                                              <a:dgm id="{55B46CA2-18D3-4658-A7F4-912FF76620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CA9B8B-CC12-44CD-9302-ADC00BD60B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graphicEl>
                                              <a:dgm id="{00CA9B8B-CC12-44CD-9302-ADC00BD60B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26AFA76-3310-4E23-827C-D734106A81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>
                                            <p:graphicEl>
                                              <a:dgm id="{226AFA76-3310-4E23-827C-D734106A81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4751951-A4D4-48DB-BC3C-AB6235FB8B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5">
                                            <p:graphicEl>
                                              <a:dgm id="{C4751951-A4D4-48DB-BC3C-AB6235FB8B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4099458-EF61-46FD-870A-37B80569F1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>
                                            <p:graphicEl>
                                              <a:dgm id="{34099458-EF61-46FD-870A-37B80569F1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A9EF028-95E0-4968-90A3-760C7702B7A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">
                                            <p:graphicEl>
                                              <a:dgm id="{5A9EF028-95E0-4968-90A3-760C7702B7A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Carlos Slim Foundations</a:t>
            </a:r>
            <a:endParaRPr lang="en-US" b="1" dirty="0"/>
          </a:p>
        </p:txBody>
      </p:sp>
      <p:graphicFrame>
        <p:nvGraphicFramePr>
          <p:cNvPr id="4" name="3 Diagrama"/>
          <p:cNvGraphicFramePr/>
          <p:nvPr/>
        </p:nvGraphicFramePr>
        <p:xfrm>
          <a:off x="1572344" y="119675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340768"/>
            <a:ext cx="142875" cy="142875"/>
          </a:xfrm>
          <a:prstGeom prst="rect">
            <a:avLst/>
          </a:prstGeom>
          <a:noFill/>
        </p:spPr>
      </p:pic>
      <p:pic>
        <p:nvPicPr>
          <p:cNvPr id="5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989981"/>
            <a:ext cx="142875" cy="142875"/>
          </a:xfrm>
          <a:prstGeom prst="rect">
            <a:avLst/>
          </a:prstGeom>
          <a:noFill/>
        </p:spPr>
      </p:pic>
      <p:pic>
        <p:nvPicPr>
          <p:cNvPr id="6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2564904"/>
            <a:ext cx="142875" cy="142875"/>
          </a:xfrm>
          <a:prstGeom prst="rect">
            <a:avLst/>
          </a:prstGeom>
          <a:noFill/>
        </p:spPr>
      </p:pic>
      <p:pic>
        <p:nvPicPr>
          <p:cNvPr id="7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869" y="3140968"/>
            <a:ext cx="142875" cy="142875"/>
          </a:xfrm>
          <a:prstGeom prst="rect">
            <a:avLst/>
          </a:prstGeom>
          <a:noFill/>
        </p:spPr>
      </p:pic>
      <p:pic>
        <p:nvPicPr>
          <p:cNvPr id="8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3718173"/>
            <a:ext cx="142875" cy="142875"/>
          </a:xfrm>
          <a:prstGeom prst="rect">
            <a:avLst/>
          </a:prstGeom>
          <a:noFill/>
        </p:spPr>
      </p:pic>
      <p:pic>
        <p:nvPicPr>
          <p:cNvPr id="9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293096"/>
            <a:ext cx="142875" cy="142875"/>
          </a:xfrm>
          <a:prstGeom prst="rect">
            <a:avLst/>
          </a:prstGeom>
          <a:noFill/>
        </p:spPr>
      </p:pic>
      <p:pic>
        <p:nvPicPr>
          <p:cNvPr id="10" name="Picture 2" descr="C:\Program Files\Microsoft Office\MEDIA\OFFICE12\Bullets\BD14578_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4942309"/>
            <a:ext cx="142875" cy="14287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29034" t="42023" r="36323" b="16290"/>
          <a:stretch>
            <a:fillRect/>
          </a:stretch>
        </p:blipFill>
        <p:spPr bwMode="auto">
          <a:xfrm>
            <a:off x="0" y="-27384"/>
            <a:ext cx="5616624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4547" t="19485" r="35332" b="69175"/>
          <a:stretch>
            <a:fillRect/>
          </a:stretch>
        </p:blipFill>
        <p:spPr bwMode="auto">
          <a:xfrm>
            <a:off x="5471592" y="0"/>
            <a:ext cx="3672408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12005" t="17337" r="77168" b="67010"/>
          <a:stretch>
            <a:fillRect/>
          </a:stretch>
        </p:blipFill>
        <p:spPr bwMode="auto">
          <a:xfrm>
            <a:off x="5472608" y="836712"/>
            <a:ext cx="363589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l="16335" t="22595" r="28147" b="66065"/>
          <a:stretch>
            <a:fillRect/>
          </a:stretch>
        </p:blipFill>
        <p:spPr bwMode="auto">
          <a:xfrm>
            <a:off x="5652120" y="3573016"/>
            <a:ext cx="345638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5556018" y="4593902"/>
            <a:ext cx="3738524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Thanks</a:t>
            </a:r>
            <a:r>
              <a:rPr lang="es-E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a </a:t>
            </a:r>
            <a:r>
              <a:rPr lang="es-ES" sz="50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lot</a:t>
            </a:r>
            <a:r>
              <a:rPr lang="es-ES" sz="5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!</a:t>
            </a:r>
            <a:endParaRPr lang="es-ES" sz="5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/>
        </p:nvGraphicFramePr>
        <p:xfrm>
          <a:off x="0" y="-171400"/>
          <a:ext cx="9144000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b="1" dirty="0" smtClean="0"/>
              <a:t>TELMEX </a:t>
            </a:r>
            <a:r>
              <a:rPr lang="es-MX" b="1" dirty="0" err="1" smtClean="0"/>
              <a:t>Education</a:t>
            </a:r>
            <a:endParaRPr lang="en-US" b="1" dirty="0"/>
          </a:p>
        </p:txBody>
      </p:sp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13 TELMEX Houses in Mexico.</a:t>
            </a:r>
            <a:endParaRPr lang="en-US" dirty="0"/>
          </a:p>
        </p:txBody>
      </p:sp>
      <p:pic>
        <p:nvPicPr>
          <p:cNvPr id="3" name="2 Imagen" descr="Map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9144000" cy="4638675"/>
          </a:xfrm>
          <a:prstGeom prst="rect">
            <a:avLst/>
          </a:prstGeom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Marcador de contenido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2276872"/>
            <a:ext cx="3429000" cy="2028825"/>
          </a:xfrm>
        </p:spPr>
      </p:pic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1691680" y="188640"/>
            <a:ext cx="7200800" cy="720080"/>
          </a:xfrm>
        </p:spPr>
        <p:txBody>
          <a:bodyPr/>
          <a:lstStyle/>
          <a:p>
            <a:r>
              <a:rPr lang="en-US" b="1" dirty="0" smtClean="0"/>
              <a:t>TELMEX House</a:t>
            </a:r>
            <a:endParaRPr lang="en-US" b="1" dirty="0"/>
          </a:p>
        </p:txBody>
      </p:sp>
      <p:graphicFrame>
        <p:nvGraphicFramePr>
          <p:cNvPr id="5" name="4 Diagrama"/>
          <p:cNvGraphicFramePr/>
          <p:nvPr/>
        </p:nvGraphicFramePr>
        <p:xfrm>
          <a:off x="107504" y="1052736"/>
          <a:ext cx="6000328" cy="8798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5 Grupo"/>
          <p:cNvGrpSpPr/>
          <p:nvPr/>
        </p:nvGrpSpPr>
        <p:grpSpPr>
          <a:xfrm>
            <a:off x="2843808" y="4581128"/>
            <a:ext cx="6192688" cy="879872"/>
            <a:chOff x="0" y="0"/>
            <a:chExt cx="6000328" cy="879872"/>
          </a:xfrm>
        </p:grpSpPr>
        <p:sp>
          <p:nvSpPr>
            <p:cNvPr id="7" name="6 Rectángulo redondeado"/>
            <p:cNvSpPr/>
            <p:nvPr/>
          </p:nvSpPr>
          <p:spPr>
            <a:xfrm>
              <a:off x="0" y="0"/>
              <a:ext cx="6000328" cy="879872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7 Rectángulo"/>
            <p:cNvSpPr/>
            <p:nvPr/>
          </p:nvSpPr>
          <p:spPr>
            <a:xfrm>
              <a:off x="362089" y="0"/>
              <a:ext cx="5469887" cy="8798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4780" tIns="144780" rIns="144780" bIns="144780" numCol="1" spcCol="1270" anchor="ctr" anchorCtr="0">
              <a:noAutofit/>
            </a:bodyPr>
            <a:lstStyle/>
            <a:p>
              <a:pPr lvl="0" algn="l" defTabSz="1689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800" kern="1200" dirty="0" smtClean="0"/>
                <a:t>More than 350 workshops</a:t>
              </a:r>
              <a:endParaRPr lang="en-US" sz="3800" kern="1200" dirty="0"/>
            </a:p>
          </p:txBody>
        </p:sp>
      </p:grpSp>
      <p:pic>
        <p:nvPicPr>
          <p:cNvPr id="2050" name="Picture 2" descr="C:\Program Files\Microsoft Office\MEDIA\OFFICE12\Bullets\BD14582_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576" y="1412776"/>
            <a:ext cx="114300" cy="114300"/>
          </a:xfrm>
          <a:prstGeom prst="rect">
            <a:avLst/>
          </a:prstGeom>
          <a:noFill/>
        </p:spPr>
      </p:pic>
      <p:pic>
        <p:nvPicPr>
          <p:cNvPr id="9" name="Picture 2" descr="C:\Program Files\Microsoft Office\MEDIA\OFFICE12\Bullets\BD14582_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4914652"/>
            <a:ext cx="114300" cy="1143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625141" y="4235604"/>
            <a:ext cx="754725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9600" dirty="0" smtClean="0"/>
              <a:t>…did we do it?</a:t>
            </a:r>
            <a:endParaRPr lang="en-US" sz="9600" dirty="0"/>
          </a:p>
        </p:txBody>
      </p:sp>
      <p:graphicFrame>
        <p:nvGraphicFramePr>
          <p:cNvPr id="7" name="6 Diagrama"/>
          <p:cNvGraphicFramePr/>
          <p:nvPr/>
        </p:nvGraphicFramePr>
        <p:xfrm>
          <a:off x="611560" y="980728"/>
          <a:ext cx="853244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DA56777-1608-4BE1-ACCE-F9E796522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>
                                            <p:graphicEl>
                                              <a:dgm id="{7DA56777-1608-4BE1-ACCE-F9E796522B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49065D-B8D6-49BD-986A-7317D29A8A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>
                                            <p:graphicEl>
                                              <a:dgm id="{C549065D-B8D6-49BD-986A-7317D29A8AB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955B5F-73CD-4C0B-AD02-4EF2EB9A3D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>
                                            <p:graphicEl>
                                              <a:dgm id="{9F955B5F-73CD-4C0B-AD02-4EF2EB9A3D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When did we start?</a:t>
            </a:r>
            <a:endParaRPr lang="en-US" dirty="0"/>
          </a:p>
        </p:txBody>
      </p:sp>
      <p:pic>
        <p:nvPicPr>
          <p:cNvPr id="60418" name="Picture 2" descr="http://a8.sphotos.ak.fbcdn.net/hphotos-ak-snc7/40235_1561043344183_7219957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8"/>
            <a:ext cx="2664296" cy="1998222"/>
          </a:xfrm>
          <a:prstGeom prst="rect">
            <a:avLst/>
          </a:prstGeom>
          <a:noFill/>
        </p:spPr>
      </p:pic>
      <p:pic>
        <p:nvPicPr>
          <p:cNvPr id="60420" name="Picture 4" descr="http://events.scratch.mit.edu/conference/2008/logo.png"/>
          <p:cNvPicPr>
            <a:picLocks noChangeAspect="1" noChangeArrowheads="1"/>
          </p:cNvPicPr>
          <p:nvPr/>
        </p:nvPicPr>
        <p:blipFill>
          <a:blip r:embed="rId3" cstate="print"/>
          <a:srcRect b="24401"/>
          <a:stretch>
            <a:fillRect/>
          </a:stretch>
        </p:blipFill>
        <p:spPr bwMode="auto">
          <a:xfrm>
            <a:off x="107504" y="980728"/>
            <a:ext cx="2381250" cy="864096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64707" t="39014" r="19991" b="27316"/>
          <a:stretch>
            <a:fillRect/>
          </a:stretch>
        </p:blipFill>
        <p:spPr bwMode="auto">
          <a:xfrm>
            <a:off x="6623720" y="2708920"/>
            <a:ext cx="25202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SDC100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99792" y="2415768"/>
            <a:ext cx="3888432" cy="3101464"/>
          </a:xfrm>
          <a:prstGeom prst="rect">
            <a:avLst/>
          </a:prstGeom>
        </p:spPr>
      </p:pic>
      <p:sp>
        <p:nvSpPr>
          <p:cNvPr id="9" name="8 Rectángulo"/>
          <p:cNvSpPr/>
          <p:nvPr/>
        </p:nvSpPr>
        <p:spPr>
          <a:xfrm>
            <a:off x="467544" y="1916832"/>
            <a:ext cx="1575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2010</a:t>
            </a:r>
            <a:endParaRPr lang="es-E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472" t="27045" r="63091" b="35155"/>
          <a:stretch>
            <a:fillRect/>
          </a:stretch>
        </p:blipFill>
        <p:spPr bwMode="auto">
          <a:xfrm>
            <a:off x="6516216" y="980728"/>
            <a:ext cx="2627784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SDC10002.JPG"/>
          <p:cNvPicPr>
            <a:picLocks noChangeAspect="1"/>
          </p:cNvPicPr>
          <p:nvPr/>
        </p:nvPicPr>
        <p:blipFill>
          <a:blip r:embed="rId7" cstate="print"/>
          <a:srcRect l="30313" t="33200" r="5901"/>
          <a:stretch>
            <a:fillRect/>
          </a:stretch>
        </p:blipFill>
        <p:spPr>
          <a:xfrm>
            <a:off x="2699792" y="980728"/>
            <a:ext cx="3960440" cy="1753271"/>
          </a:xfrm>
          <a:prstGeom prst="rect">
            <a:avLst/>
          </a:prstGeom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Workshops for Kindergarten-Aged Kids</a:t>
            </a:r>
            <a:endParaRPr lang="en-US" dirty="0"/>
          </a:p>
        </p:txBody>
      </p:sp>
      <p:graphicFrame>
        <p:nvGraphicFramePr>
          <p:cNvPr id="3" name="2 Diagrama"/>
          <p:cNvGraphicFramePr/>
          <p:nvPr/>
        </p:nvGraphicFramePr>
        <p:xfrm>
          <a:off x="0" y="1052736"/>
          <a:ext cx="91440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advTm="1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3B5F3F8-A956-4855-B922-A0C278EC67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3B5F3F8-A956-4855-B922-A0C278EC67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4D8B6D4-1DF3-4F00-9322-7C249BFDB9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F4D8B6D4-1DF3-4F00-9322-7C249BFDB9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D52EC4C-B804-4320-A1E5-C027CDBB2B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D52EC4C-B804-4320-A1E5-C027CDBB2B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DSC00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9144000" cy="2592288"/>
          </a:xfrm>
          <a:prstGeom prst="rect">
            <a:avLst/>
          </a:prstGeom>
        </p:spPr>
      </p:pic>
      <p:pic>
        <p:nvPicPr>
          <p:cNvPr id="5" name="4 Imagen" descr="DSC029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3024336"/>
          </a:xfrm>
          <a:prstGeom prst="rect">
            <a:avLst/>
          </a:prstGeom>
        </p:spPr>
      </p:pic>
      <p:pic>
        <p:nvPicPr>
          <p:cNvPr id="3" name="2 Imagen" descr="Animales en piedra.JPG"/>
          <p:cNvPicPr>
            <a:picLocks noChangeAspect="1"/>
          </p:cNvPicPr>
          <p:nvPr/>
        </p:nvPicPr>
        <p:blipFill>
          <a:blip r:embed="rId4" cstate="print"/>
          <a:srcRect r="18670"/>
          <a:stretch>
            <a:fillRect/>
          </a:stretch>
        </p:blipFill>
        <p:spPr>
          <a:xfrm>
            <a:off x="-1" y="0"/>
            <a:ext cx="4427985" cy="2996952"/>
          </a:xfrm>
          <a:prstGeom prst="rect">
            <a:avLst/>
          </a:prstGeom>
        </p:spPr>
      </p:pic>
    </p:spTree>
  </p:cSld>
  <p:clrMapOvr>
    <a:masterClrMapping/>
  </p:clrMapOvr>
  <p:transition advTm="15000"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odle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OODLE">
      <a:majorFont>
        <a:latin typeface="Helvetica 25 UltraLight"/>
        <a:ea typeface=""/>
        <a:cs typeface=""/>
      </a:majorFont>
      <a:minorFont>
        <a:latin typeface="Corbe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2089</TotalTime>
  <Words>232</Words>
  <Application>Microsoft Office PowerPoint</Application>
  <PresentationFormat>Presentación en pantalla (4:3)</PresentationFormat>
  <Paragraphs>69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moodle4</vt:lpstr>
      <vt:lpstr>Diapositiva 1</vt:lpstr>
      <vt:lpstr>Carlos Slim Foundations</vt:lpstr>
      <vt:lpstr>TELMEX Education</vt:lpstr>
      <vt:lpstr>There are 13 TELMEX Houses in Mexico.</vt:lpstr>
      <vt:lpstr>TELMEX House</vt:lpstr>
      <vt:lpstr>Diapositiva 6</vt:lpstr>
      <vt:lpstr>When did we start?</vt:lpstr>
      <vt:lpstr>Workshops for Kindergarten-Aged Kids</vt:lpstr>
      <vt:lpstr>Diapositiva 9</vt:lpstr>
      <vt:lpstr>OUR GOAL</vt:lpstr>
      <vt:lpstr>Kindergarten-Aged Kids wanted to BUILD IT!</vt:lpstr>
      <vt:lpstr>Programming with Scratch / Robotics</vt:lpstr>
      <vt:lpstr>Diapositiva 13</vt:lpstr>
      <vt:lpstr>Projects</vt:lpstr>
      <vt:lpstr>Robotics Club/ Kindergarten.</vt:lpstr>
      <vt:lpstr>Diapositiva 16</vt:lpstr>
      <vt:lpstr>Diapositiva 17</vt:lpstr>
      <vt:lpstr>Saltillo TELMEX House</vt:lpstr>
      <vt:lpstr>What is next?</vt:lpstr>
      <vt:lpstr>Diapositiva 20</vt:lpstr>
      <vt:lpstr>Contact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Administrador ADT</dc:creator>
  <cp:lastModifiedBy>Vera Touvor</cp:lastModifiedBy>
  <cp:revision>309</cp:revision>
  <dcterms:created xsi:type="dcterms:W3CDTF">2012-01-03T23:51:29Z</dcterms:created>
  <dcterms:modified xsi:type="dcterms:W3CDTF">2012-07-31T01:22:58Z</dcterms:modified>
</cp:coreProperties>
</file>