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  <p:sldMasterId id="2147483732" r:id="rId2"/>
  </p:sldMasterIdLst>
  <p:notesMasterIdLst>
    <p:notesMasterId r:id="rId53"/>
  </p:notesMasterIdLst>
  <p:handoutMasterIdLst>
    <p:handoutMasterId r:id="rId54"/>
  </p:handoutMasterIdLst>
  <p:sldIdLst>
    <p:sldId id="314" r:id="rId3"/>
    <p:sldId id="316" r:id="rId4"/>
    <p:sldId id="317" r:id="rId5"/>
    <p:sldId id="315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4" r:id="rId32"/>
    <p:sldId id="283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309" r:id="rId42"/>
    <p:sldId id="293" r:id="rId43"/>
    <p:sldId id="308" r:id="rId44"/>
    <p:sldId id="307" r:id="rId45"/>
    <p:sldId id="310" r:id="rId46"/>
    <p:sldId id="311" r:id="rId47"/>
    <p:sldId id="298" r:id="rId48"/>
    <p:sldId id="313" r:id="rId49"/>
    <p:sldId id="312" r:id="rId50"/>
    <p:sldId id="294" r:id="rId51"/>
    <p:sldId id="295" r:id="rId5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4660"/>
  </p:normalViewPr>
  <p:slideViewPr>
    <p:cSldViewPr>
      <p:cViewPr varScale="1">
        <p:scale>
          <a:sx n="74" d="100"/>
          <a:sy n="74" d="100"/>
        </p:scale>
        <p:origin x="-1332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2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597CC6-22D3-4FA6-ACB9-74B29E9E925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492D45-0C6F-4344-AA1B-753FDD9DED58}">
      <dgm:prSet phldrT="[Text]"/>
      <dgm:spPr/>
      <dgm:t>
        <a:bodyPr/>
        <a:lstStyle/>
        <a:p>
          <a:r>
            <a:rPr lang="en-US" dirty="0" smtClean="0"/>
            <a:t>ME</a:t>
          </a:r>
          <a:endParaRPr lang="en-US" dirty="0"/>
        </a:p>
      </dgm:t>
    </dgm:pt>
    <dgm:pt modelId="{3CC8F716-7206-4CA2-B7C4-0BBAE0CD5669}" type="parTrans" cxnId="{FE1917B8-9B2F-4765-BC20-124EB3E6BF92}">
      <dgm:prSet/>
      <dgm:spPr/>
      <dgm:t>
        <a:bodyPr/>
        <a:lstStyle/>
        <a:p>
          <a:endParaRPr lang="en-US"/>
        </a:p>
      </dgm:t>
    </dgm:pt>
    <dgm:pt modelId="{7DF65B41-5D5E-42CD-8081-9FB5AEB4A163}" type="sibTrans" cxnId="{FE1917B8-9B2F-4765-BC20-124EB3E6BF92}">
      <dgm:prSet/>
      <dgm:spPr/>
      <dgm:t>
        <a:bodyPr/>
        <a:lstStyle/>
        <a:p>
          <a:endParaRPr lang="en-US"/>
        </a:p>
      </dgm:t>
    </dgm:pt>
    <dgm:pt modelId="{A0C6C49B-45BD-4C0E-B367-D761AC1CBF38}">
      <dgm:prSet phldrT="[Text]" phldr="1"/>
      <dgm:spPr/>
      <dgm:t>
        <a:bodyPr/>
        <a:lstStyle/>
        <a:p>
          <a:endParaRPr lang="en-US" dirty="0"/>
        </a:p>
      </dgm:t>
    </dgm:pt>
    <dgm:pt modelId="{8C5C27CB-2BEC-45FF-9A5E-50F6316835B5}" type="parTrans" cxnId="{2DCB8BA5-532E-4F87-8100-B2737EA8CBF3}">
      <dgm:prSet/>
      <dgm:spPr/>
      <dgm:t>
        <a:bodyPr/>
        <a:lstStyle/>
        <a:p>
          <a:endParaRPr lang="en-US"/>
        </a:p>
      </dgm:t>
    </dgm:pt>
    <dgm:pt modelId="{2B0DF8D8-6C2A-491B-A93E-85DAF7A21A80}" type="sibTrans" cxnId="{2DCB8BA5-532E-4F87-8100-B2737EA8CBF3}">
      <dgm:prSet/>
      <dgm:spPr/>
      <dgm:t>
        <a:bodyPr/>
        <a:lstStyle/>
        <a:p>
          <a:endParaRPr lang="en-US"/>
        </a:p>
      </dgm:t>
    </dgm:pt>
    <dgm:pt modelId="{EB4643DA-FE7E-4E8B-B724-E17FD3D45F07}">
      <dgm:prSet phldrT="[Text]" phldr="1"/>
      <dgm:spPr/>
      <dgm:t>
        <a:bodyPr/>
        <a:lstStyle/>
        <a:p>
          <a:endParaRPr lang="en-US" dirty="0"/>
        </a:p>
      </dgm:t>
    </dgm:pt>
    <dgm:pt modelId="{5B41DD1D-65D8-4077-81B6-934AEBB140AC}" type="parTrans" cxnId="{A9BB819A-D018-48D2-9222-38E7C3B16292}">
      <dgm:prSet/>
      <dgm:spPr/>
      <dgm:t>
        <a:bodyPr/>
        <a:lstStyle/>
        <a:p>
          <a:endParaRPr lang="en-US"/>
        </a:p>
      </dgm:t>
    </dgm:pt>
    <dgm:pt modelId="{C9038B1E-9A77-48B0-BC9D-4ADFFDFC4C1E}" type="sibTrans" cxnId="{A9BB819A-D018-48D2-9222-38E7C3B16292}">
      <dgm:prSet/>
      <dgm:spPr/>
      <dgm:t>
        <a:bodyPr/>
        <a:lstStyle/>
        <a:p>
          <a:endParaRPr lang="en-US"/>
        </a:p>
      </dgm:t>
    </dgm:pt>
    <dgm:pt modelId="{3F11A874-2C5C-48A5-8C61-7292EB1E22BD}">
      <dgm:prSet phldrT="[Text]" phldr="1"/>
      <dgm:spPr/>
      <dgm:t>
        <a:bodyPr/>
        <a:lstStyle/>
        <a:p>
          <a:endParaRPr lang="en-US" dirty="0"/>
        </a:p>
      </dgm:t>
    </dgm:pt>
    <dgm:pt modelId="{F8F59BEA-79CD-4BD2-A328-90D392FDE777}" type="parTrans" cxnId="{ACBE53ED-45B7-4B58-99C0-DD4307DD3338}">
      <dgm:prSet/>
      <dgm:spPr/>
      <dgm:t>
        <a:bodyPr/>
        <a:lstStyle/>
        <a:p>
          <a:endParaRPr lang="en-US"/>
        </a:p>
      </dgm:t>
    </dgm:pt>
    <dgm:pt modelId="{13E8F54E-0F67-4779-921A-D4C52B21F45D}" type="sibTrans" cxnId="{ACBE53ED-45B7-4B58-99C0-DD4307DD3338}">
      <dgm:prSet/>
      <dgm:spPr/>
      <dgm:t>
        <a:bodyPr/>
        <a:lstStyle/>
        <a:p>
          <a:endParaRPr lang="en-US"/>
        </a:p>
      </dgm:t>
    </dgm:pt>
    <dgm:pt modelId="{D129E5DB-C2B6-4C09-9116-9A8FEAB8949A}">
      <dgm:prSet phldrT="[Text]" phldr="1"/>
      <dgm:spPr/>
      <dgm:t>
        <a:bodyPr/>
        <a:lstStyle/>
        <a:p>
          <a:endParaRPr lang="en-US" dirty="0"/>
        </a:p>
      </dgm:t>
    </dgm:pt>
    <dgm:pt modelId="{6CD18CEE-CCEA-4017-8A42-709257F8B90C}" type="parTrans" cxnId="{BD428B46-C1DE-4942-9F2E-7D12990EDCAC}">
      <dgm:prSet/>
      <dgm:spPr/>
      <dgm:t>
        <a:bodyPr/>
        <a:lstStyle/>
        <a:p>
          <a:endParaRPr lang="en-US"/>
        </a:p>
      </dgm:t>
    </dgm:pt>
    <dgm:pt modelId="{B41D9FD7-AB7F-457E-A16A-C27029632323}" type="sibTrans" cxnId="{BD428B46-C1DE-4942-9F2E-7D12990EDCAC}">
      <dgm:prSet/>
      <dgm:spPr/>
      <dgm:t>
        <a:bodyPr/>
        <a:lstStyle/>
        <a:p>
          <a:endParaRPr lang="en-US"/>
        </a:p>
      </dgm:t>
    </dgm:pt>
    <dgm:pt modelId="{C5E5C11E-83BE-4322-81E6-7A84014F0500}" type="pres">
      <dgm:prSet presAssocID="{D1597CC6-22D3-4FA6-ACB9-74B29E9E925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1D9BE4-5C66-4D0B-A215-0A5D4C05781D}" type="pres">
      <dgm:prSet presAssocID="{77492D45-0C6F-4344-AA1B-753FDD9DED58}" presName="centerShape" presStyleLbl="node0" presStyleIdx="0" presStyleCnt="1" custLinFactNeighborX="-363" custLinFactNeighborY="-1869"/>
      <dgm:spPr/>
      <dgm:t>
        <a:bodyPr/>
        <a:lstStyle/>
        <a:p>
          <a:endParaRPr lang="en-US"/>
        </a:p>
      </dgm:t>
    </dgm:pt>
    <dgm:pt modelId="{5480FB6B-4CDF-410B-990B-679604444801}" type="pres">
      <dgm:prSet presAssocID="{8C5C27CB-2BEC-45FF-9A5E-50F6316835B5}" presName="Name9" presStyleLbl="parChTrans1D2" presStyleIdx="0" presStyleCnt="4"/>
      <dgm:spPr/>
      <dgm:t>
        <a:bodyPr/>
        <a:lstStyle/>
        <a:p>
          <a:endParaRPr lang="en-US"/>
        </a:p>
      </dgm:t>
    </dgm:pt>
    <dgm:pt modelId="{7F218AD4-4A70-42E6-99A6-5BE091604524}" type="pres">
      <dgm:prSet presAssocID="{8C5C27CB-2BEC-45FF-9A5E-50F6316835B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D196CBCF-F12D-4360-960C-D03E2C6C6DC9}" type="pres">
      <dgm:prSet presAssocID="{A0C6C49B-45BD-4C0E-B367-D761AC1CBF3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907A0-1620-4932-BCDF-B5BBB0372B44}" type="pres">
      <dgm:prSet presAssocID="{5B41DD1D-65D8-4077-81B6-934AEBB140AC}" presName="Name9" presStyleLbl="parChTrans1D2" presStyleIdx="1" presStyleCnt="4"/>
      <dgm:spPr/>
      <dgm:t>
        <a:bodyPr/>
        <a:lstStyle/>
        <a:p>
          <a:endParaRPr lang="en-US"/>
        </a:p>
      </dgm:t>
    </dgm:pt>
    <dgm:pt modelId="{0F25809E-6949-4B0B-8560-591A5CD8E2EF}" type="pres">
      <dgm:prSet presAssocID="{5B41DD1D-65D8-4077-81B6-934AEBB140AC}" presName="connTx" presStyleLbl="parChTrans1D2" presStyleIdx="1" presStyleCnt="4"/>
      <dgm:spPr/>
      <dgm:t>
        <a:bodyPr/>
        <a:lstStyle/>
        <a:p>
          <a:endParaRPr lang="en-US"/>
        </a:p>
      </dgm:t>
    </dgm:pt>
    <dgm:pt modelId="{ACA261FC-85F2-4154-A399-A7D11E99ADC2}" type="pres">
      <dgm:prSet presAssocID="{EB4643DA-FE7E-4E8B-B724-E17FD3D45F0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818E88-8EDC-49EC-9566-4C280C322AA3}" type="pres">
      <dgm:prSet presAssocID="{F8F59BEA-79CD-4BD2-A328-90D392FDE777}" presName="Name9" presStyleLbl="parChTrans1D2" presStyleIdx="2" presStyleCnt="4"/>
      <dgm:spPr/>
      <dgm:t>
        <a:bodyPr/>
        <a:lstStyle/>
        <a:p>
          <a:endParaRPr lang="en-US"/>
        </a:p>
      </dgm:t>
    </dgm:pt>
    <dgm:pt modelId="{258F3C31-1350-48CF-A5DC-5D6167596E54}" type="pres">
      <dgm:prSet presAssocID="{F8F59BEA-79CD-4BD2-A328-90D392FDE77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6A408825-576E-4BE7-8DF6-69B12E8B6C2C}" type="pres">
      <dgm:prSet presAssocID="{3F11A874-2C5C-48A5-8C61-7292EB1E22B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06743-8831-4D97-8C17-807D42425AFF}" type="pres">
      <dgm:prSet presAssocID="{6CD18CEE-CCEA-4017-8A42-709257F8B90C}" presName="Name9" presStyleLbl="parChTrans1D2" presStyleIdx="3" presStyleCnt="4"/>
      <dgm:spPr/>
      <dgm:t>
        <a:bodyPr/>
        <a:lstStyle/>
        <a:p>
          <a:endParaRPr lang="en-US"/>
        </a:p>
      </dgm:t>
    </dgm:pt>
    <dgm:pt modelId="{23310EB1-5CE8-469F-BC78-517F40B9E3BD}" type="pres">
      <dgm:prSet presAssocID="{6CD18CEE-CCEA-4017-8A42-709257F8B90C}" presName="connTx" presStyleLbl="parChTrans1D2" presStyleIdx="3" presStyleCnt="4"/>
      <dgm:spPr/>
      <dgm:t>
        <a:bodyPr/>
        <a:lstStyle/>
        <a:p>
          <a:endParaRPr lang="en-US"/>
        </a:p>
      </dgm:t>
    </dgm:pt>
    <dgm:pt modelId="{D58307BE-6D59-4F3D-A4BD-92EC574B6AD9}" type="pres">
      <dgm:prSet presAssocID="{D129E5DB-C2B6-4C09-9116-9A8FEAB8949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D5E71D-7155-4062-9C0B-C4C2E50E29D6}" type="presOf" srcId="{6CD18CEE-CCEA-4017-8A42-709257F8B90C}" destId="{42006743-8831-4D97-8C17-807D42425AFF}" srcOrd="0" destOrd="0" presId="urn:microsoft.com/office/officeart/2005/8/layout/radial1"/>
    <dgm:cxn modelId="{BD428B46-C1DE-4942-9F2E-7D12990EDCAC}" srcId="{77492D45-0C6F-4344-AA1B-753FDD9DED58}" destId="{D129E5DB-C2B6-4C09-9116-9A8FEAB8949A}" srcOrd="3" destOrd="0" parTransId="{6CD18CEE-CCEA-4017-8A42-709257F8B90C}" sibTransId="{B41D9FD7-AB7F-457E-A16A-C27029632323}"/>
    <dgm:cxn modelId="{26E4A8FF-3022-474E-A4E8-4025AF4ED590}" type="presOf" srcId="{8C5C27CB-2BEC-45FF-9A5E-50F6316835B5}" destId="{5480FB6B-4CDF-410B-990B-679604444801}" srcOrd="0" destOrd="0" presId="urn:microsoft.com/office/officeart/2005/8/layout/radial1"/>
    <dgm:cxn modelId="{FE1917B8-9B2F-4765-BC20-124EB3E6BF92}" srcId="{D1597CC6-22D3-4FA6-ACB9-74B29E9E925D}" destId="{77492D45-0C6F-4344-AA1B-753FDD9DED58}" srcOrd="0" destOrd="0" parTransId="{3CC8F716-7206-4CA2-B7C4-0BBAE0CD5669}" sibTransId="{7DF65B41-5D5E-42CD-8081-9FB5AEB4A163}"/>
    <dgm:cxn modelId="{FADA8952-78CF-4CE5-839E-F83B43D2A934}" type="presOf" srcId="{D1597CC6-22D3-4FA6-ACB9-74B29E9E925D}" destId="{C5E5C11E-83BE-4322-81E6-7A84014F0500}" srcOrd="0" destOrd="0" presId="urn:microsoft.com/office/officeart/2005/8/layout/radial1"/>
    <dgm:cxn modelId="{ACBE53ED-45B7-4B58-99C0-DD4307DD3338}" srcId="{77492D45-0C6F-4344-AA1B-753FDD9DED58}" destId="{3F11A874-2C5C-48A5-8C61-7292EB1E22BD}" srcOrd="2" destOrd="0" parTransId="{F8F59BEA-79CD-4BD2-A328-90D392FDE777}" sibTransId="{13E8F54E-0F67-4779-921A-D4C52B21F45D}"/>
    <dgm:cxn modelId="{52453419-6EE3-400F-BD14-00CB88C6BDBD}" type="presOf" srcId="{8C5C27CB-2BEC-45FF-9A5E-50F6316835B5}" destId="{7F218AD4-4A70-42E6-99A6-5BE091604524}" srcOrd="1" destOrd="0" presId="urn:microsoft.com/office/officeart/2005/8/layout/radial1"/>
    <dgm:cxn modelId="{3B62B244-25E4-4C12-B34F-092519E2E1A6}" type="presOf" srcId="{77492D45-0C6F-4344-AA1B-753FDD9DED58}" destId="{761D9BE4-5C66-4D0B-A215-0A5D4C05781D}" srcOrd="0" destOrd="0" presId="urn:microsoft.com/office/officeart/2005/8/layout/radial1"/>
    <dgm:cxn modelId="{4D4F17EF-B2AC-4F8E-B926-063BEA0E7518}" type="presOf" srcId="{5B41DD1D-65D8-4077-81B6-934AEBB140AC}" destId="{0F25809E-6949-4B0B-8560-591A5CD8E2EF}" srcOrd="1" destOrd="0" presId="urn:microsoft.com/office/officeart/2005/8/layout/radial1"/>
    <dgm:cxn modelId="{A9BB819A-D018-48D2-9222-38E7C3B16292}" srcId="{77492D45-0C6F-4344-AA1B-753FDD9DED58}" destId="{EB4643DA-FE7E-4E8B-B724-E17FD3D45F07}" srcOrd="1" destOrd="0" parTransId="{5B41DD1D-65D8-4077-81B6-934AEBB140AC}" sibTransId="{C9038B1E-9A77-48B0-BC9D-4ADFFDFC4C1E}"/>
    <dgm:cxn modelId="{ADB9CE31-CA16-4CF2-A316-02040CA2020E}" type="presOf" srcId="{5B41DD1D-65D8-4077-81B6-934AEBB140AC}" destId="{B4F907A0-1620-4932-BCDF-B5BBB0372B44}" srcOrd="0" destOrd="0" presId="urn:microsoft.com/office/officeart/2005/8/layout/radial1"/>
    <dgm:cxn modelId="{41DD68D6-08B6-43E7-8803-14745BAF3242}" type="presOf" srcId="{3F11A874-2C5C-48A5-8C61-7292EB1E22BD}" destId="{6A408825-576E-4BE7-8DF6-69B12E8B6C2C}" srcOrd="0" destOrd="0" presId="urn:microsoft.com/office/officeart/2005/8/layout/radial1"/>
    <dgm:cxn modelId="{07F6287D-72A2-4008-9E0A-4787342B7C3A}" type="presOf" srcId="{6CD18CEE-CCEA-4017-8A42-709257F8B90C}" destId="{23310EB1-5CE8-469F-BC78-517F40B9E3BD}" srcOrd="1" destOrd="0" presId="urn:microsoft.com/office/officeart/2005/8/layout/radial1"/>
    <dgm:cxn modelId="{B84F80C1-4BCD-42AE-BBEA-372C18705A6C}" type="presOf" srcId="{F8F59BEA-79CD-4BD2-A328-90D392FDE777}" destId="{BD818E88-8EDC-49EC-9566-4C280C322AA3}" srcOrd="0" destOrd="0" presId="urn:microsoft.com/office/officeart/2005/8/layout/radial1"/>
    <dgm:cxn modelId="{DAC01FFD-DB15-4E2A-B55C-21007395FD41}" type="presOf" srcId="{EB4643DA-FE7E-4E8B-B724-E17FD3D45F07}" destId="{ACA261FC-85F2-4154-A399-A7D11E99ADC2}" srcOrd="0" destOrd="0" presId="urn:microsoft.com/office/officeart/2005/8/layout/radial1"/>
    <dgm:cxn modelId="{9E5D3481-48C1-4C9C-B95C-2AFC930A1B05}" type="presOf" srcId="{A0C6C49B-45BD-4C0E-B367-D761AC1CBF38}" destId="{D196CBCF-F12D-4360-960C-D03E2C6C6DC9}" srcOrd="0" destOrd="0" presId="urn:microsoft.com/office/officeart/2005/8/layout/radial1"/>
    <dgm:cxn modelId="{2DCB8BA5-532E-4F87-8100-B2737EA8CBF3}" srcId="{77492D45-0C6F-4344-AA1B-753FDD9DED58}" destId="{A0C6C49B-45BD-4C0E-B367-D761AC1CBF38}" srcOrd="0" destOrd="0" parTransId="{8C5C27CB-2BEC-45FF-9A5E-50F6316835B5}" sibTransId="{2B0DF8D8-6C2A-491B-A93E-85DAF7A21A80}"/>
    <dgm:cxn modelId="{AB8A16A9-1E32-4799-AA79-B233AE68EE2E}" type="presOf" srcId="{D129E5DB-C2B6-4C09-9116-9A8FEAB8949A}" destId="{D58307BE-6D59-4F3D-A4BD-92EC574B6AD9}" srcOrd="0" destOrd="0" presId="urn:microsoft.com/office/officeart/2005/8/layout/radial1"/>
    <dgm:cxn modelId="{CAADA154-98CD-4BF3-ADCF-C3B5CA89366F}" type="presOf" srcId="{F8F59BEA-79CD-4BD2-A328-90D392FDE777}" destId="{258F3C31-1350-48CF-A5DC-5D6167596E54}" srcOrd="1" destOrd="0" presId="urn:microsoft.com/office/officeart/2005/8/layout/radial1"/>
    <dgm:cxn modelId="{8A370D5D-F7DE-42DF-ABE6-B86DDD8E1BF6}" type="presParOf" srcId="{C5E5C11E-83BE-4322-81E6-7A84014F0500}" destId="{761D9BE4-5C66-4D0B-A215-0A5D4C05781D}" srcOrd="0" destOrd="0" presId="urn:microsoft.com/office/officeart/2005/8/layout/radial1"/>
    <dgm:cxn modelId="{C8FA11D1-AB5C-4D28-8CBB-65E757DD558F}" type="presParOf" srcId="{C5E5C11E-83BE-4322-81E6-7A84014F0500}" destId="{5480FB6B-4CDF-410B-990B-679604444801}" srcOrd="1" destOrd="0" presId="urn:microsoft.com/office/officeart/2005/8/layout/radial1"/>
    <dgm:cxn modelId="{D02E9D2C-365D-4EC8-A45F-CC2337A87AFC}" type="presParOf" srcId="{5480FB6B-4CDF-410B-990B-679604444801}" destId="{7F218AD4-4A70-42E6-99A6-5BE091604524}" srcOrd="0" destOrd="0" presId="urn:microsoft.com/office/officeart/2005/8/layout/radial1"/>
    <dgm:cxn modelId="{9586C200-DCD6-42A5-AB3D-C0885B6CAA77}" type="presParOf" srcId="{C5E5C11E-83BE-4322-81E6-7A84014F0500}" destId="{D196CBCF-F12D-4360-960C-D03E2C6C6DC9}" srcOrd="2" destOrd="0" presId="urn:microsoft.com/office/officeart/2005/8/layout/radial1"/>
    <dgm:cxn modelId="{1553DEDD-E71B-4137-B392-E5025A94B901}" type="presParOf" srcId="{C5E5C11E-83BE-4322-81E6-7A84014F0500}" destId="{B4F907A0-1620-4932-BCDF-B5BBB0372B44}" srcOrd="3" destOrd="0" presId="urn:microsoft.com/office/officeart/2005/8/layout/radial1"/>
    <dgm:cxn modelId="{67335BE0-8AFF-4B39-93B8-1A2589C1C0BA}" type="presParOf" srcId="{B4F907A0-1620-4932-BCDF-B5BBB0372B44}" destId="{0F25809E-6949-4B0B-8560-591A5CD8E2EF}" srcOrd="0" destOrd="0" presId="urn:microsoft.com/office/officeart/2005/8/layout/radial1"/>
    <dgm:cxn modelId="{CC3808F4-7D81-4362-9F3C-931091AAEAF7}" type="presParOf" srcId="{C5E5C11E-83BE-4322-81E6-7A84014F0500}" destId="{ACA261FC-85F2-4154-A399-A7D11E99ADC2}" srcOrd="4" destOrd="0" presId="urn:microsoft.com/office/officeart/2005/8/layout/radial1"/>
    <dgm:cxn modelId="{10E58507-9110-4B08-819C-3C274A73C962}" type="presParOf" srcId="{C5E5C11E-83BE-4322-81E6-7A84014F0500}" destId="{BD818E88-8EDC-49EC-9566-4C280C322AA3}" srcOrd="5" destOrd="0" presId="urn:microsoft.com/office/officeart/2005/8/layout/radial1"/>
    <dgm:cxn modelId="{D6A40428-910A-4470-9F4C-AA378E4724A6}" type="presParOf" srcId="{BD818E88-8EDC-49EC-9566-4C280C322AA3}" destId="{258F3C31-1350-48CF-A5DC-5D6167596E54}" srcOrd="0" destOrd="0" presId="urn:microsoft.com/office/officeart/2005/8/layout/radial1"/>
    <dgm:cxn modelId="{D3AEF9DB-2826-47A4-851E-924EBF934227}" type="presParOf" srcId="{C5E5C11E-83BE-4322-81E6-7A84014F0500}" destId="{6A408825-576E-4BE7-8DF6-69B12E8B6C2C}" srcOrd="6" destOrd="0" presId="urn:microsoft.com/office/officeart/2005/8/layout/radial1"/>
    <dgm:cxn modelId="{85E4AFBB-0845-4FA1-A63F-533745FFA858}" type="presParOf" srcId="{C5E5C11E-83BE-4322-81E6-7A84014F0500}" destId="{42006743-8831-4D97-8C17-807D42425AFF}" srcOrd="7" destOrd="0" presId="urn:microsoft.com/office/officeart/2005/8/layout/radial1"/>
    <dgm:cxn modelId="{F4D2C329-1BAF-468F-9C10-25D19BBDB017}" type="presParOf" srcId="{42006743-8831-4D97-8C17-807D42425AFF}" destId="{23310EB1-5CE8-469F-BC78-517F40B9E3BD}" srcOrd="0" destOrd="0" presId="urn:microsoft.com/office/officeart/2005/8/layout/radial1"/>
    <dgm:cxn modelId="{34339F90-B94C-41AA-9992-8FE63B925ED3}" type="presParOf" srcId="{C5E5C11E-83BE-4322-81E6-7A84014F0500}" destId="{D58307BE-6D59-4F3D-A4BD-92EC574B6AD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CB729-5DDA-43D9-BFC2-2C70E67CD178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01266-B258-468A-A60F-610463F77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16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85FD4-10F0-4B71-A664-6C65F82E183C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38781-336C-4818-BDF3-EAE1B2A9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8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8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E20D-DC00-43D7-A507-3FB3F5167479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3B0B-F860-4A84-8D23-E41F745784E6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314450" cy="7802033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AF9D-5B4A-411C-BFB7-52758B6180C9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6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5267-CF4B-4BB2-9B2C-069B2C5A87B5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71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1A04-2285-4A6C-8C9D-8ED9D0CA76AF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17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6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9084-F478-4696-ADE6-0A7B25D35B57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55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F4B3-6E61-461C-91B0-784884986DFD}" type="datetime1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19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5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5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81C3-512F-4A8E-A6E7-1A10251C02B3}" type="datetime1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A524-1F77-405A-89C3-E12FB3C36DC3}" type="datetime1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63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2302-A76F-49E9-A863-390F2AFCBA94}" type="datetime1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750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6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3" y="364075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6" y="1913475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6DC6-0B99-403A-8C0A-6AD92C799C68}" type="datetime1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2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314F-539B-4589-B840-F3EFE731D385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CB51-88F1-46F0-A355-F3DE9E080EAE}" type="datetime1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55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78D2-B4B5-4EE6-8818-D44114E0DA4A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76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81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4C9A-BF9C-41F7-85F4-701618D134CA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9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40" y="7315201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40" y="5137153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3E71-5F2F-46C8-9C13-5D0FE6CA1B0E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1035-AC6F-406D-B85B-154114748B15}" type="datetime1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9464-1A75-42F8-9EE5-E4C35302D9DF}" type="datetime1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EC40-71E7-4CDD-9E1A-DCE06123D946}" type="datetime1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3123-8E80-498D-AD0E-3FB671A80BEB}" type="datetime1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5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A3A6-5BE2-4A69-8ADD-7C27AAD08680}" type="datetime1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83CA-DBCE-45E0-A334-86D1DFEBD6C1}" type="datetime1">
              <a:rPr lang="en-US" smtClean="0"/>
              <a:t>2/1/2012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31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9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6CDB668-AC4D-4B3D-A570-05017F97F350}" type="datetime1">
              <a:rPr lang="en-US" smtClean="0"/>
              <a:t>2/1/2012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9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42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2AEAC-FD86-47ED-9A26-219183F3C355}" type="datetime1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42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42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B2A78-41CB-476A-8164-0AA088CF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SCRATCH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6096000"/>
            <a:ext cx="4846320" cy="14224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dirty="0" smtClean="0"/>
              <a:t>This Design Notebook belongs to: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78536"/>
            <a:ext cx="4114800" cy="4114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219200" y="73152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Scratch Project:</a:t>
            </a:r>
            <a:br>
              <a:rPr lang="en-US" dirty="0" smtClean="0"/>
            </a:br>
            <a:r>
              <a:rPr lang="en-US" dirty="0" smtClean="0"/>
              <a:t>All 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Create a Scratch project that represents you and has clickable sprites.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Brainstorm some ideas here: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03793467"/>
              </p:ext>
            </p:extLst>
          </p:nvPr>
        </p:nvGraphicFramePr>
        <p:xfrm>
          <a:off x="533400" y="4114800"/>
          <a:ext cx="51816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0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was your inspiration?</a:t>
            </a:r>
          </a:p>
          <a:p>
            <a:endParaRPr lang="en-US" dirty="0" smtClean="0"/>
          </a:p>
          <a:p>
            <a:r>
              <a:rPr lang="en-US" dirty="0" smtClean="0"/>
              <a:t>How did you do that?</a:t>
            </a:r>
          </a:p>
          <a:p>
            <a:endParaRPr lang="en-US" dirty="0" smtClean="0"/>
          </a:p>
          <a:p>
            <a:r>
              <a:rPr lang="en-US" dirty="0" smtClean="0"/>
              <a:t>What did you get stuck on?</a:t>
            </a:r>
          </a:p>
          <a:p>
            <a:endParaRPr lang="en-US" dirty="0" smtClean="0"/>
          </a:p>
          <a:p>
            <a:r>
              <a:rPr lang="en-US" dirty="0" smtClean="0"/>
              <a:t>How did you get unstuck?</a:t>
            </a:r>
          </a:p>
          <a:p>
            <a:endParaRPr lang="en-US" dirty="0" smtClean="0"/>
          </a:p>
          <a:p>
            <a:r>
              <a:rPr lang="en-US" dirty="0" smtClean="0"/>
              <a:t>What are you most proud of?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What might you do next?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93064" cy="89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one of my original ideas for a Scratch Project: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4" y="8284464"/>
            <a:ext cx="859536" cy="85953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1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4" y="8225757"/>
            <a:ext cx="859536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71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5 situations where you use instructions?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5.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do you know when the instructions are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5715000" cy="5943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Write your answer here: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How does understanding how to give good instructions affect your work using Scratch?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8077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you know? A series of instructions that repeats is a </a:t>
            </a:r>
            <a:r>
              <a:rPr lang="en-US" b="1" dirty="0" smtClean="0"/>
              <a:t>loop.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6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6184"/>
            <a:ext cx="5524500" cy="1524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What are two strategies that you could use when you get stuck with your project or design?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Strategy #1: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Strategy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3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Scratch Project:  </a:t>
            </a:r>
            <a:br>
              <a:rPr lang="en-US" dirty="0" smtClean="0"/>
            </a:br>
            <a:r>
              <a:rPr lang="en-US" dirty="0" smtClean="0"/>
              <a:t>Dance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Create a dance party. This is a Scratch Project in which the sprites have cool costumes and dance to funky beats.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Write your notes here: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17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75438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Incremental Thinking:  </a:t>
            </a:r>
            <a:r>
              <a:rPr lang="en-US" dirty="0" smtClean="0"/>
              <a:t>Add and test small amounts of code at a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What is the difference between a sprite and </a:t>
            </a:r>
            <a:r>
              <a:rPr lang="en-US" smtClean="0"/>
              <a:t>sprite’s costume?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9"/>
            <a:ext cx="6172200" cy="51053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3152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you know what parallelism is? It’s making things happen at the same time.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268" y="7848600"/>
            <a:ext cx="893064" cy="89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6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7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Gallery 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Take a walk around the room looking at our dance projects. Ask questions: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AutoNum type="arabicPeriod"/>
            </a:pPr>
            <a:r>
              <a:rPr lang="en-US" dirty="0" smtClean="0"/>
              <a:t>How did you get the sprite to do this?</a:t>
            </a:r>
          </a:p>
          <a:p>
            <a:pPr marL="571500" indent="-457200">
              <a:buAutoNum type="arabicPeriod"/>
            </a:pPr>
            <a:endParaRPr lang="en-US" dirty="0"/>
          </a:p>
          <a:p>
            <a:pPr marL="571500" indent="-457200">
              <a:buAutoNum type="arabicPeriod"/>
            </a:pPr>
            <a:r>
              <a:rPr lang="en-US" dirty="0" smtClean="0"/>
              <a:t>What was your inspiration for doing this?</a:t>
            </a:r>
          </a:p>
          <a:p>
            <a:pPr marL="571500" indent="-457200">
              <a:buAutoNum type="arabicPeriod"/>
            </a:pPr>
            <a:endParaRPr lang="en-US" dirty="0"/>
          </a:p>
          <a:p>
            <a:pPr marL="571500" indent="-457200">
              <a:buAutoNum type="arabicPeriod"/>
            </a:pPr>
            <a:r>
              <a:rPr lang="en-US" dirty="0" smtClean="0"/>
              <a:t>Give a compliment.</a:t>
            </a:r>
          </a:p>
          <a:p>
            <a:pPr marL="571500" indent="-457200">
              <a:buAutoNum type="arabicPeriod"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Write any notes or ideas you discovered here: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 an art idea that uses Scratch.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Examples:</a:t>
            </a:r>
          </a:p>
          <a:p>
            <a:pPr marL="114300" indent="0">
              <a:buNone/>
            </a:pPr>
            <a:r>
              <a:rPr lang="en-US" sz="2400" dirty="0" smtClean="0"/>
              <a:t>1. Create a project that uses an orange square and a purple circle.</a:t>
            </a:r>
          </a:p>
          <a:p>
            <a:pPr marL="114300" indent="0">
              <a:buNone/>
            </a:pPr>
            <a:r>
              <a:rPr lang="en-US" sz="2400" dirty="0" smtClean="0"/>
              <a:t>2. Creating your own musical group by pairing sprits with sounds.</a:t>
            </a:r>
          </a:p>
          <a:p>
            <a:pPr marL="114300" indent="0">
              <a:buNone/>
            </a:pPr>
            <a:r>
              <a:rPr lang="en-US" sz="2400" dirty="0" smtClean="0"/>
              <a:t>3. Create a self-generating drawing project.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21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4876800"/>
            <a:ext cx="5334000" cy="335280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9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was a challenge that you overcame in your last project?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8077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Parallelism: Things that happen at the same time.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7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something that you still want to figure 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23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83058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Events: One thing causing another thing to happen.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story using six words.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57200"/>
            <a:ext cx="5715000" cy="8077200"/>
          </a:xfrm>
        </p:spPr>
        <p:txBody>
          <a:bodyPr>
            <a:normAutofit fontScale="85000" lnSpcReduction="20000"/>
          </a:bodyPr>
          <a:lstStyle/>
          <a:p>
            <a:pPr marL="571500" indent="-457200">
              <a:buAutoNum type="arabicPeriod"/>
            </a:pPr>
            <a:r>
              <a:rPr lang="en-US" dirty="0" smtClean="0"/>
              <a:t>What are the different ways in which things were happening at the same time?</a:t>
            </a:r>
          </a:p>
          <a:p>
            <a:pPr marL="571500" indent="-457200">
              <a:buAutoNum type="arabicPeriod"/>
            </a:pPr>
            <a:endParaRPr lang="en-US" dirty="0" smtClean="0"/>
          </a:p>
          <a:p>
            <a:pPr marL="571500" indent="-457200">
              <a:buAutoNum type="arabicPeriod"/>
            </a:pPr>
            <a:endParaRPr lang="en-US" dirty="0"/>
          </a:p>
          <a:p>
            <a:pPr marL="571500" indent="-457200">
              <a:buAutoNum type="arabicPeriod"/>
            </a:pP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smtClean="0"/>
              <a:t>What are the mechanisms that enable parallelism in Scratch?</a:t>
            </a:r>
          </a:p>
          <a:p>
            <a:pPr marL="571500" indent="-457200">
              <a:buAutoNum type="arabicPeriod"/>
            </a:pPr>
            <a:endParaRPr lang="en-US" dirty="0" smtClean="0"/>
          </a:p>
          <a:p>
            <a:pPr marL="571500" indent="-457200">
              <a:buAutoNum type="arabicPeriod"/>
            </a:pPr>
            <a:endParaRPr lang="en-US" dirty="0" smtClean="0"/>
          </a:p>
          <a:p>
            <a:pPr marL="571500" indent="-457200">
              <a:buAutoNum type="arabicPeriod"/>
            </a:pPr>
            <a:endParaRPr lang="en-US" dirty="0"/>
          </a:p>
          <a:p>
            <a:pPr marL="571500" indent="-457200">
              <a:buAutoNum type="arabicPeriod"/>
            </a:pP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smtClean="0"/>
              <a:t>What are the different ways that actions are triggered?</a:t>
            </a:r>
          </a:p>
          <a:p>
            <a:pPr marL="571500" indent="-457200">
              <a:buAutoNum type="arabicPeriod"/>
            </a:pPr>
            <a:endParaRPr lang="en-US" dirty="0"/>
          </a:p>
          <a:p>
            <a:pPr marL="571500" indent="-457200">
              <a:buAutoNum type="arabicPeriod"/>
            </a:pPr>
            <a:endParaRPr lang="en-US" dirty="0" smtClean="0"/>
          </a:p>
          <a:p>
            <a:pPr marL="571500" indent="-457200">
              <a:buAutoNum type="arabicPeriod"/>
            </a:pP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smtClean="0"/>
              <a:t>What are the mechanisms for events in Scratch?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25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64167"/>
            <a:ext cx="816864" cy="81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8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remixing?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5715000" cy="50292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Write here: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2390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Reusing and Remixing are valuable skills. You need to be able to read code written by other people, in order to improve your own.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1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5867400" cy="1524000"/>
          </a:xfrm>
        </p:spPr>
        <p:txBody>
          <a:bodyPr>
            <a:normAutofit/>
          </a:bodyPr>
          <a:lstStyle/>
          <a:p>
            <a:r>
              <a:rPr lang="en-US" sz="4000" dirty="0"/>
              <a:t>Things we need for a story: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524001"/>
            <a:ext cx="6134100" cy="6644226"/>
          </a:xfrm>
        </p:spPr>
        <p:txBody>
          <a:bodyPr>
            <a:normAutofit/>
          </a:bodyPr>
          <a:lstStyle/>
          <a:p>
            <a:r>
              <a:rPr lang="en-US" dirty="0" smtClean="0"/>
              <a:t>Characters: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Plot: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Scene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Additional Elements: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9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was working with someone else different from your prior experiences of designing your Scratch projects?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08161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Open Ended Designing Ideas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50" y="2971809"/>
            <a:ext cx="860409" cy="86040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30243" y="4941283"/>
            <a:ext cx="844296" cy="8595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397" y="7924800"/>
            <a:ext cx="859536" cy="8595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48570" y="1810434"/>
            <a:ext cx="3864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</a:t>
            </a:r>
            <a:r>
              <a:rPr lang="en-US" i="1" dirty="0" smtClean="0"/>
              <a:t>say and wait</a:t>
            </a:r>
            <a:r>
              <a:rPr lang="en-US" dirty="0" smtClean="0"/>
              <a:t> blocks with two characters to have a conversation.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90352" y="3984142"/>
            <a:ext cx="3864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</a:t>
            </a:r>
            <a:r>
              <a:rPr lang="en-US" i="1" dirty="0" smtClean="0"/>
              <a:t>broadcast</a:t>
            </a:r>
            <a:r>
              <a:rPr lang="en-US" dirty="0" smtClean="0"/>
              <a:t> and </a:t>
            </a:r>
            <a:r>
              <a:rPr lang="en-US" i="1" dirty="0" smtClean="0"/>
              <a:t>when I receive </a:t>
            </a:r>
            <a:r>
              <a:rPr lang="en-US" dirty="0" smtClean="0"/>
              <a:t>blocks to create a multi-scene story.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33330" y="6347567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your own slideshow using a collection of background images. Narrate your slideshow.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1535397" y="1714500"/>
            <a:ext cx="3581400" cy="838200"/>
          </a:xfrm>
          <a:prstGeom prst="wedgeRectCallout">
            <a:avLst>
              <a:gd name="adj1" fmla="val -56356"/>
              <a:gd name="adj2" fmla="val 1182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Callout 10"/>
          <p:cNvSpPr/>
          <p:nvPr/>
        </p:nvSpPr>
        <p:spPr>
          <a:xfrm>
            <a:off x="1248620" y="3673315"/>
            <a:ext cx="3864864" cy="1267968"/>
          </a:xfrm>
          <a:prstGeom prst="wedgeEllipseCallout">
            <a:avLst>
              <a:gd name="adj1" fmla="val 34715"/>
              <a:gd name="adj2" fmla="val 6877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ular Callout 11"/>
          <p:cNvSpPr/>
          <p:nvPr/>
        </p:nvSpPr>
        <p:spPr>
          <a:xfrm>
            <a:off x="1459668" y="6019800"/>
            <a:ext cx="4004939" cy="1578864"/>
          </a:xfrm>
          <a:prstGeom prst="wedgeRectCallout">
            <a:avLst>
              <a:gd name="adj1" fmla="val -27782"/>
              <a:gd name="adj2" fmla="val 784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2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Conditionals are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Operators are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5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was the problem?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did you identify the problem?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did you fix the problem?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Did others have alternative approaches to fixing the problem?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6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6019800"/>
            <a:ext cx="5715000" cy="2514600"/>
          </a:xfrm>
        </p:spPr>
        <p:txBody>
          <a:bodyPr/>
          <a:lstStyle/>
          <a:p>
            <a:r>
              <a:rPr lang="en-US" dirty="0" smtClean="0"/>
              <a:t>What do games have in common?</a:t>
            </a:r>
          </a:p>
          <a:p>
            <a:endParaRPr lang="en-US" dirty="0"/>
          </a:p>
          <a:p>
            <a:r>
              <a:rPr lang="en-US" dirty="0" smtClean="0"/>
              <a:t>What features of their design make them a game?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133600"/>
            <a:ext cx="5791200" cy="3581400"/>
          </a:xfrm>
          <a:prstGeom prst="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6957" y="23622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Games I Like: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4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533400"/>
            <a:ext cx="5715000" cy="8001000"/>
          </a:xfrm>
        </p:spPr>
        <p:txBody>
          <a:bodyPr/>
          <a:lstStyle/>
          <a:p>
            <a:r>
              <a:rPr lang="en-US" dirty="0" smtClean="0"/>
              <a:t>What do you like about your maze project?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might you want to change it?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6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Maze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Score: Demonstrate how to set and change a score. Receive 10 points every time the Scratch cat is clicked.</a:t>
            </a:r>
          </a:p>
          <a:p>
            <a:r>
              <a:rPr lang="en-US" dirty="0" smtClean="0"/>
              <a:t>Timer: Demonstrate how to use a timer. Use the mouse to navigate the Scratch cat to Gobo.</a:t>
            </a:r>
          </a:p>
          <a:p>
            <a:r>
              <a:rPr lang="en-US" dirty="0" smtClean="0"/>
              <a:t>Enemies: Demonstrate how to add an enemy. Avoid the crazy tennis ball using the up and down arrow keys.</a:t>
            </a:r>
          </a:p>
          <a:p>
            <a:r>
              <a:rPr lang="en-US" dirty="0" smtClean="0"/>
              <a:t>Levels: Demonstrate how to change levels. Score increases by 1 every time the space bar is pressed. Level increases by 1 for every 10 points.</a:t>
            </a:r>
          </a:p>
          <a:p>
            <a:r>
              <a:rPr lang="en-US" dirty="0" smtClean="0"/>
              <a:t>Rewards: Demonstrate how to collect items. Use the arrow keys to move the Scratch cat around to collect items for his quest.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2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what I figured out: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5715000" cy="5638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52" y="685809"/>
            <a:ext cx="860409" cy="8604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9560" y="815755"/>
            <a:ext cx="4979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a variable? What is it good for?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5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Collide: Help Scratch cat navigate a field of Gobos</a:t>
            </a:r>
          </a:p>
          <a:p>
            <a:endParaRPr lang="en-US" dirty="0"/>
          </a:p>
          <a:p>
            <a:r>
              <a:rPr lang="en-US" dirty="0" err="1" smtClean="0"/>
              <a:t>Catlibs</a:t>
            </a:r>
            <a:r>
              <a:rPr lang="en-US" dirty="0" smtClean="0"/>
              <a:t>: Create an interactive word game.</a:t>
            </a:r>
          </a:p>
          <a:p>
            <a:endParaRPr lang="en-US" dirty="0"/>
          </a:p>
          <a:p>
            <a:r>
              <a:rPr lang="en-US" dirty="0" smtClean="0"/>
              <a:t>Scrolling: Create the foundation for a side-scrolling game.</a:t>
            </a:r>
          </a:p>
          <a:p>
            <a:endParaRPr lang="en-US" dirty="0"/>
          </a:p>
          <a:p>
            <a:r>
              <a:rPr lang="en-US" dirty="0" smtClean="0"/>
              <a:t>New Project Ideas: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7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Independent Projects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What has been your favorite Scratch project to work on so far?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What are 3 ideas for something your could work on next?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5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6172200" cy="60346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part of your project will you be working on today?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your first steps?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do you need help with?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3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581400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1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part of your project will you be working on today?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your first steps?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do you need help with?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929216"/>
          </a:xfrm>
        </p:spPr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5943600" cy="7467600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What aspect of your project could someone give you feedback about? When your provide feedback to someone think about the following:</a:t>
            </a:r>
            <a:endParaRPr lang="en-US" dirty="0"/>
          </a:p>
          <a:p>
            <a:pPr marL="114300" indent="0">
              <a:buNone/>
            </a:pPr>
            <a:r>
              <a:rPr lang="en-US" b="1" i="1" dirty="0" smtClean="0"/>
              <a:t>Clarity: </a:t>
            </a:r>
          </a:p>
          <a:p>
            <a:pPr marL="114300" indent="0">
              <a:buNone/>
            </a:pPr>
            <a:r>
              <a:rPr lang="en-US" dirty="0" smtClean="0"/>
              <a:t>Did you understand what the project is supposed to do?</a:t>
            </a:r>
          </a:p>
          <a:p>
            <a:pPr marL="114300" indent="0">
              <a:buNone/>
            </a:pPr>
            <a:r>
              <a:rPr lang="en-US" b="1" i="1" dirty="0" smtClean="0"/>
              <a:t>Features: </a:t>
            </a:r>
          </a:p>
          <a:p>
            <a:pPr marL="114300" indent="0">
              <a:buNone/>
            </a:pPr>
            <a:r>
              <a:rPr lang="en-US" dirty="0" smtClean="0"/>
              <a:t>What features does the project have? </a:t>
            </a:r>
          </a:p>
          <a:p>
            <a:pPr marL="114300" indent="0">
              <a:buNone/>
            </a:pPr>
            <a:r>
              <a:rPr lang="en-US" dirty="0" smtClean="0"/>
              <a:t>Does the project work as expected?</a:t>
            </a:r>
            <a:endParaRPr lang="en-US" dirty="0"/>
          </a:p>
          <a:p>
            <a:pPr marL="114300" indent="0">
              <a:buNone/>
            </a:pPr>
            <a:r>
              <a:rPr lang="en-US" b="1" i="1" dirty="0" smtClean="0"/>
              <a:t>Appeal: </a:t>
            </a:r>
          </a:p>
          <a:p>
            <a:pPr marL="114300" indent="0">
              <a:buNone/>
            </a:pPr>
            <a:r>
              <a:rPr lang="en-US" dirty="0" smtClean="0"/>
              <a:t>How engaging is the project? </a:t>
            </a:r>
          </a:p>
          <a:p>
            <a:pPr marL="114300" indent="0">
              <a:buNone/>
            </a:pPr>
            <a:r>
              <a:rPr lang="en-US" dirty="0" smtClean="0"/>
              <a:t>Is it interactive? </a:t>
            </a:r>
          </a:p>
          <a:p>
            <a:pPr marL="114300" indent="0">
              <a:buNone/>
            </a:pPr>
            <a:r>
              <a:rPr lang="en-US" dirty="0" smtClean="0"/>
              <a:t>Is it original? </a:t>
            </a:r>
          </a:p>
          <a:p>
            <a:pPr marL="114300" indent="0">
              <a:buNone/>
            </a:pPr>
            <a:r>
              <a:rPr lang="en-US" dirty="0" smtClean="0"/>
              <a:t>Is it sophisticated? </a:t>
            </a:r>
          </a:p>
          <a:p>
            <a:pPr marL="114300" indent="0">
              <a:buNone/>
            </a:pPr>
            <a:r>
              <a:rPr lang="en-US" dirty="0" smtClean="0"/>
              <a:t>Is it pretty? </a:t>
            </a:r>
          </a:p>
          <a:p>
            <a:pPr marL="114300" indent="0">
              <a:buNone/>
            </a:pPr>
            <a:r>
              <a:rPr lang="en-US" dirty="0" smtClean="0"/>
              <a:t>Is it funny? </a:t>
            </a:r>
          </a:p>
          <a:p>
            <a:pPr marL="114300" indent="0">
              <a:buNone/>
            </a:pPr>
            <a:r>
              <a:rPr lang="en-US" dirty="0" smtClean="0"/>
              <a:t>Is it interesting? </a:t>
            </a:r>
          </a:p>
          <a:p>
            <a:pPr marL="114300" indent="0">
              <a:buNone/>
            </a:pPr>
            <a:r>
              <a:rPr lang="en-US" dirty="0" smtClean="0"/>
              <a:t>How do you feel as you interacted with the project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5676900" cy="9144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What aspect of your project could someone give you feedback about?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69072"/>
              </p:ext>
            </p:extLst>
          </p:nvPr>
        </p:nvGraphicFramePr>
        <p:xfrm>
          <a:off x="533400" y="2590800"/>
          <a:ext cx="51816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1294856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This feedback is for:</a:t>
                      </a:r>
                    </a:p>
                    <a:p>
                      <a:endParaRPr lang="en-US" sz="1900" dirty="0" smtClean="0"/>
                    </a:p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This feedback was provided by:</a:t>
                      </a:r>
                    </a:p>
                    <a:p>
                      <a:endParaRPr lang="en-US" sz="1900" dirty="0" smtClean="0"/>
                    </a:p>
                    <a:p>
                      <a:endParaRPr lang="en-US" sz="1900" dirty="0"/>
                    </a:p>
                  </a:txBody>
                  <a:tcPr/>
                </a:tc>
              </a:tr>
              <a:tr h="4282984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Parts of the project I really liked: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If</a:t>
                      </a:r>
                      <a:r>
                        <a:rPr lang="en-US" sz="1900" baseline="0" dirty="0" smtClean="0"/>
                        <a:t> this was my project I would fix or change this:</a:t>
                      </a:r>
                    </a:p>
                    <a:p>
                      <a:endParaRPr lang="en-US" sz="1900" baseline="0" dirty="0" smtClean="0"/>
                    </a:p>
                    <a:p>
                      <a:endParaRPr lang="en-US" sz="1900" baseline="0" dirty="0" smtClean="0"/>
                    </a:p>
                    <a:p>
                      <a:endParaRPr lang="en-US" sz="1900" baseline="0" dirty="0" smtClean="0"/>
                    </a:p>
                    <a:p>
                      <a:endParaRPr lang="en-US" sz="1900" baseline="0" dirty="0" smtClean="0"/>
                    </a:p>
                    <a:p>
                      <a:endParaRPr lang="en-US" sz="1900" baseline="0" dirty="0" smtClean="0"/>
                    </a:p>
                    <a:p>
                      <a:endParaRPr lang="en-US" sz="1900" baseline="0" dirty="0" smtClean="0"/>
                    </a:p>
                    <a:p>
                      <a:endParaRPr lang="en-US" sz="1900" baseline="0" dirty="0" smtClean="0"/>
                    </a:p>
                    <a:p>
                      <a:endParaRPr lang="en-US" sz="1900" baseline="0" dirty="0" smtClean="0"/>
                    </a:p>
                    <a:p>
                      <a:endParaRPr lang="en-US" sz="1900" baseline="0" dirty="0" smtClean="0"/>
                    </a:p>
                    <a:p>
                      <a:endParaRPr lang="en-US" sz="1900" baseline="0" dirty="0" smtClean="0"/>
                    </a:p>
                    <a:p>
                      <a:endParaRPr lang="en-US" sz="1900" baseline="0" dirty="0" smtClean="0"/>
                    </a:p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3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part of your project will you be working on today?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your first steps?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do you need help with?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part of your project will you be working on today?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your first steps?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do you need help with?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part of your project will you be working on today?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your first steps?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do you need help with?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Project Reflections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913362"/>
              </p:ext>
            </p:extLst>
          </p:nvPr>
        </p:nvGraphicFramePr>
        <p:xfrm>
          <a:off x="457200" y="2057400"/>
          <a:ext cx="5486400" cy="650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What?</a:t>
                      </a:r>
                      <a:endParaRPr lang="en-US" sz="19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What is your project?</a:t>
                      </a:r>
                      <a:endParaRPr lang="en-US" sz="1900" dirty="0"/>
                    </a:p>
                  </a:txBody>
                  <a:tcPr/>
                </a:tc>
              </a:tr>
              <a:tr h="1539240">
                <a:tc>
                  <a:txBody>
                    <a:bodyPr/>
                    <a:lstStyle/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How does it work?</a:t>
                      </a:r>
                      <a:endParaRPr lang="en-US" sz="1900" dirty="0"/>
                    </a:p>
                  </a:txBody>
                  <a:tcPr/>
                </a:tc>
              </a:tr>
              <a:tr h="1539240">
                <a:tc>
                  <a:txBody>
                    <a:bodyPr/>
                    <a:lstStyle/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How did you come up with the idea</a:t>
                      </a:r>
                      <a:endParaRPr lang="en-US" sz="1900" dirty="0"/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Project Reflections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47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541709"/>
              </p:ext>
            </p:extLst>
          </p:nvPr>
        </p:nvGraphicFramePr>
        <p:xfrm>
          <a:off x="457200" y="2057400"/>
          <a:ext cx="5486400" cy="67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So What?</a:t>
                      </a:r>
                      <a:endParaRPr lang="en-US" sz="19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What was your process for developing this project?</a:t>
                      </a:r>
                      <a:endParaRPr lang="en-US" sz="1900" dirty="0"/>
                    </a:p>
                  </a:txBody>
                  <a:tcPr/>
                </a:tc>
              </a:tr>
              <a:tr h="1539240">
                <a:tc>
                  <a:txBody>
                    <a:bodyPr/>
                    <a:lstStyle/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What was interesting, challenging,</a:t>
                      </a:r>
                      <a:r>
                        <a:rPr lang="en-US" sz="1900" baseline="0" dirty="0" smtClean="0"/>
                        <a:t> and surprising? Why?</a:t>
                      </a:r>
                      <a:endParaRPr lang="en-US" sz="1900" dirty="0"/>
                    </a:p>
                  </a:txBody>
                  <a:tcPr/>
                </a:tc>
              </a:tr>
              <a:tr h="1539240">
                <a:tc>
                  <a:txBody>
                    <a:bodyPr/>
                    <a:lstStyle/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What did you learn?</a:t>
                      </a:r>
                      <a:endParaRPr lang="en-US" sz="1900" dirty="0"/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08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Project Reflections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242683"/>
              </p:ext>
            </p:extLst>
          </p:nvPr>
        </p:nvGraphicFramePr>
        <p:xfrm>
          <a:off x="457200" y="2057400"/>
          <a:ext cx="5486400" cy="650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Now What?</a:t>
                      </a:r>
                      <a:endParaRPr lang="en-US" sz="19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What are</a:t>
                      </a:r>
                      <a:r>
                        <a:rPr lang="en-US" sz="1900" baseline="0" dirty="0" smtClean="0"/>
                        <a:t> you most proud of about your project</a:t>
                      </a:r>
                      <a:r>
                        <a:rPr lang="en-US" sz="1900" dirty="0" smtClean="0"/>
                        <a:t>?</a:t>
                      </a:r>
                      <a:endParaRPr lang="en-US" sz="1900" dirty="0"/>
                    </a:p>
                  </a:txBody>
                  <a:tcPr/>
                </a:tc>
              </a:tr>
              <a:tr h="1539240">
                <a:tc>
                  <a:txBody>
                    <a:bodyPr/>
                    <a:lstStyle/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What</a:t>
                      </a:r>
                      <a:r>
                        <a:rPr lang="en-US" sz="1900" baseline="0" dirty="0" smtClean="0"/>
                        <a:t> would you change</a:t>
                      </a:r>
                      <a:r>
                        <a:rPr lang="en-US" sz="1900" dirty="0" smtClean="0"/>
                        <a:t>?</a:t>
                      </a:r>
                      <a:endParaRPr lang="en-US" sz="1900" dirty="0"/>
                    </a:p>
                  </a:txBody>
                  <a:tcPr/>
                </a:tc>
              </a:tr>
              <a:tr h="1539240">
                <a:tc>
                  <a:txBody>
                    <a:bodyPr/>
                    <a:lstStyle/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What do you want to create next? </a:t>
                      </a:r>
                      <a:r>
                        <a:rPr lang="en-US" sz="1900" smtClean="0"/>
                        <a:t>Why?</a:t>
                      </a:r>
                      <a:endParaRPr lang="en-US" sz="1900" dirty="0"/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 smtClean="0"/>
                    </a:p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1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What are the different ways you interact with computers?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5334000" cy="58674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List your answers here: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" y="7936992"/>
            <a:ext cx="859536" cy="85953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many of those ways involve you creating with computers?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List your answers here:</a:t>
            </a:r>
          </a:p>
          <a:p>
            <a:pPr marL="114300" indent="0">
              <a:buNone/>
            </a:pPr>
            <a:r>
              <a:rPr lang="en-US" dirty="0" smtClean="0"/>
              <a:t>(You can add to this list later.)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Scratch Challenge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1"/>
            <a:ext cx="6210300" cy="641562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Make something surprising happen to a sprite. You can write some of your ideas here: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What is your first step going to be?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Learned Something New!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List new things that you have learned here:</a:t>
            </a:r>
          </a:p>
          <a:p>
            <a:pPr marL="114300" indent="0">
              <a:buNone/>
            </a:pPr>
            <a:r>
              <a:rPr lang="en-US" dirty="0" smtClean="0"/>
              <a:t>(You can add things to this list later.)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1584" y="83058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you know? A </a:t>
            </a:r>
            <a:r>
              <a:rPr lang="en-US" b="1" dirty="0" smtClean="0"/>
              <a:t>sequence</a:t>
            </a:r>
            <a:r>
              <a:rPr lang="en-US" dirty="0" smtClean="0"/>
              <a:t> is a series of instructions.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21" y="7488936"/>
            <a:ext cx="816864" cy="81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3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What are three aspects of yourself that you could represent through images or sound?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1.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2.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2A78-41CB-476A-8164-0AA088CF31C9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8305800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cratch Design Notebook">
      <a:dk1>
        <a:sysClr val="windowText" lastClr="000000"/>
      </a:dk1>
      <a:lt1>
        <a:srgbClr val="FFFFFF"/>
      </a:lt1>
      <a:dk2>
        <a:srgbClr val="696464"/>
      </a:dk2>
      <a:lt2>
        <a:srgbClr val="FFFFFF"/>
      </a:lt2>
      <a:accent1>
        <a:srgbClr val="F5800B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1359</Words>
  <Application>Microsoft Office PowerPoint</Application>
  <PresentationFormat>On-screen Show (4:3)</PresentationFormat>
  <Paragraphs>398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Adjacency</vt:lpstr>
      <vt:lpstr>Office Theme</vt:lpstr>
      <vt:lpstr>SCRATCH</vt:lpstr>
      <vt:lpstr>PowerPoint Presentation</vt:lpstr>
      <vt:lpstr>PowerPoint Presentation</vt:lpstr>
      <vt:lpstr>PowerPoint Presentation</vt:lpstr>
      <vt:lpstr>What are the different ways you interact with computers?</vt:lpstr>
      <vt:lpstr>How many of those ways involve you creating with computers?</vt:lpstr>
      <vt:lpstr>Scratch Challenge #1</vt:lpstr>
      <vt:lpstr>I Learned Something New!</vt:lpstr>
      <vt:lpstr>What are three aspects of yourself that you could represent through images or sound?</vt:lpstr>
      <vt:lpstr>Scratch Project: All About Me</vt:lpstr>
      <vt:lpstr>About Me Reflections</vt:lpstr>
      <vt:lpstr>Original Ideas</vt:lpstr>
      <vt:lpstr>Notes:</vt:lpstr>
      <vt:lpstr>What are 5 situations where you use instructions?</vt:lpstr>
      <vt:lpstr>How do you know when the instructions are good?</vt:lpstr>
      <vt:lpstr>What are two strategies that you could use when you get stuck with your project or design?</vt:lpstr>
      <vt:lpstr>Scratch Project:   Dance Party</vt:lpstr>
      <vt:lpstr>Check for Understanding</vt:lpstr>
      <vt:lpstr>Notes:</vt:lpstr>
      <vt:lpstr>Gallery Walk</vt:lpstr>
      <vt:lpstr>Sketch an art idea that uses Scratch.</vt:lpstr>
      <vt:lpstr>What was a challenge that you overcame in your last project?</vt:lpstr>
      <vt:lpstr>What is something that you still want to figure out?</vt:lpstr>
      <vt:lpstr>Write a story using six words.</vt:lpstr>
      <vt:lpstr>PowerPoint Presentation</vt:lpstr>
      <vt:lpstr>What is remixing?</vt:lpstr>
      <vt:lpstr>Things we need for a story: </vt:lpstr>
      <vt:lpstr>How was working with someone else different from your prior experiences of designing your Scratch projects?</vt:lpstr>
      <vt:lpstr>Open Ended Designing Ideas</vt:lpstr>
      <vt:lpstr>Did you know?</vt:lpstr>
      <vt:lpstr>Debugging Strategies</vt:lpstr>
      <vt:lpstr>Games</vt:lpstr>
      <vt:lpstr>PowerPoint Presentation</vt:lpstr>
      <vt:lpstr>Maze Extensions</vt:lpstr>
      <vt:lpstr>Here’s what I figured out:</vt:lpstr>
      <vt:lpstr>PowerPoint Presentation</vt:lpstr>
      <vt:lpstr>Project Ideas</vt:lpstr>
      <vt:lpstr>Independent Projects</vt:lpstr>
      <vt:lpstr>Independent Projects</vt:lpstr>
      <vt:lpstr>Independent Projects</vt:lpstr>
      <vt:lpstr>Feedback</vt:lpstr>
      <vt:lpstr>Feedback Page</vt:lpstr>
      <vt:lpstr>Independent Projects</vt:lpstr>
      <vt:lpstr>Independent Projects</vt:lpstr>
      <vt:lpstr>Independent Projects</vt:lpstr>
      <vt:lpstr>Independent Project Reflections</vt:lpstr>
      <vt:lpstr>Independent Project Reflections</vt:lpstr>
      <vt:lpstr>Independent Project Reflections</vt:lpstr>
      <vt:lpstr>PowerPoint Presentation</vt:lpstr>
      <vt:lpstr>PowerPoint Presentation</vt:lpstr>
    </vt:vector>
  </TitlesOfParts>
  <Company>Stephen S. Wise Temple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SCRATCH</dc:title>
  <dc:creator>Judy Hoffman</dc:creator>
  <cp:lastModifiedBy>Judy Hoffman</cp:lastModifiedBy>
  <cp:revision>33</cp:revision>
  <cp:lastPrinted>2012-02-01T16:08:08Z</cp:lastPrinted>
  <dcterms:created xsi:type="dcterms:W3CDTF">2011-10-31T14:45:05Z</dcterms:created>
  <dcterms:modified xsi:type="dcterms:W3CDTF">2012-02-01T16:14:57Z</dcterms:modified>
</cp:coreProperties>
</file>