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6" r:id="rId6"/>
    <p:sldId id="261" r:id="rId7"/>
    <p:sldId id="263" r:id="rId8"/>
    <p:sldId id="264" r:id="rId9"/>
    <p:sldId id="267" r:id="rId10"/>
    <p:sldId id="268" r:id="rId11"/>
    <p:sldId id="269" r:id="rId12"/>
    <p:sldId id="270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78167" autoAdjust="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A504-45AF-418E-AD34-1E3C270661D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A572-452D-4F43-B945-B1F175E1A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 smtClean="0"/>
              <a:t> THINK YOU CAN’T</a:t>
            </a:r>
            <a:r>
              <a:rPr lang="en-US" dirty="0" smtClean="0"/>
              <a:t> </a:t>
            </a:r>
            <a:r>
              <a:rPr lang="en-US" b="1" i="1" dirty="0" smtClean="0"/>
              <a:t>CREATE</a:t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 RUBRICS?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i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Think Again! </a:t>
            </a: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Assignments, Assessments, and Rubrics, Oh My!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 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Rosemary Slattery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428px-Scratch_Logo.sv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143000"/>
            <a:ext cx="2400300" cy="819150"/>
          </a:xfrm>
          <a:prstGeom prst="rect">
            <a:avLst/>
          </a:prstGeom>
        </p:spPr>
      </p:pic>
      <p:pic>
        <p:nvPicPr>
          <p:cNvPr id="5" name="Picture 4" descr="Scratch_cat_larg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2362200" cy="2590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2895" r="50625" b="8000"/>
          <a:stretch>
            <a:fillRect/>
          </a:stretch>
        </p:blipFill>
        <p:spPr bwMode="auto">
          <a:xfrm>
            <a:off x="4648200" y="228600"/>
            <a:ext cx="43434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250" t="11000" r="51875" b="13000"/>
          <a:stretch>
            <a:fillRect/>
          </a:stretch>
        </p:blipFill>
        <p:spPr bwMode="auto">
          <a:xfrm>
            <a:off x="152400" y="228600"/>
            <a:ext cx="441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857" t="11000" r="52079" b="29000"/>
          <a:stretch>
            <a:fillRect/>
          </a:stretch>
        </p:blipFill>
        <p:spPr bwMode="auto">
          <a:xfrm>
            <a:off x="4800600" y="381000"/>
            <a:ext cx="419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1250" t="11000" r="50625" b="16000"/>
          <a:stretch>
            <a:fillRect/>
          </a:stretch>
        </p:blipFill>
        <p:spPr bwMode="auto">
          <a:xfrm>
            <a:off x="152400" y="45720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137" t="12000" r="51518" b="29000"/>
          <a:stretch>
            <a:fillRect/>
          </a:stretch>
        </p:blipFill>
        <p:spPr bwMode="auto">
          <a:xfrm>
            <a:off x="4648200" y="270435"/>
            <a:ext cx="4267200" cy="643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4375" t="13000" r="25000" b="8000"/>
          <a:stretch>
            <a:fillRect/>
          </a:stretch>
        </p:blipFill>
        <p:spPr bwMode="auto">
          <a:xfrm>
            <a:off x="228600" y="304800"/>
            <a:ext cx="426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Additional rubric samples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are available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Scratch 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by searching for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Rosemary Slattery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43200" y="6096000"/>
            <a:ext cx="362631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Rosemary Slattery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slatteryr@peabody.k12.ma.us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Create </a:t>
            </a:r>
            <a:r>
              <a:rPr lang="en-US" sz="3600" b="1" dirty="0"/>
              <a:t>your own assignment or choose one from the curriculum guide.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> </a:t>
            </a:r>
            <a:endParaRPr lang="en-US" sz="3600" dirty="0"/>
          </a:p>
          <a:p>
            <a:pPr lvl="0"/>
            <a:r>
              <a:rPr lang="en-US" sz="3600" b="1" dirty="0"/>
              <a:t>Decide what specific criteria you are measuring.  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  <a:p>
            <a:pPr lvl="0"/>
            <a:r>
              <a:rPr lang="en-US" sz="3600" b="1" dirty="0"/>
              <a:t>Create the rubric aligning it with the specific criteria being measured.  Keep it simple but be as specific as possible</a:t>
            </a:r>
            <a:r>
              <a:rPr lang="en-US" sz="3600" b="1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/>
              <a:t>Review the projects.</a:t>
            </a:r>
            <a:br>
              <a:rPr lang="en-US" sz="3600" b="1" dirty="0" smtClean="0"/>
            </a:br>
            <a:endParaRPr lang="en-US" sz="3600" dirty="0" smtClean="0"/>
          </a:p>
          <a:p>
            <a:pPr lvl="0"/>
            <a:r>
              <a:rPr lang="en-US" sz="3600" b="1" dirty="0" smtClean="0"/>
              <a:t>Assess the projects using the rubric checking for the criteria.</a:t>
            </a:r>
            <a:br>
              <a:rPr lang="en-US" sz="3600" b="1" dirty="0" smtClean="0"/>
            </a:br>
            <a:endParaRPr lang="en-US" sz="3600" dirty="0" smtClean="0"/>
          </a:p>
          <a:p>
            <a:pPr lvl="0"/>
            <a:r>
              <a:rPr lang="en-US" sz="3600" b="1" dirty="0" smtClean="0"/>
              <a:t>Have fun with Scratch!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7362" t="10632" r="26672" b="11694"/>
          <a:stretch>
            <a:fillRect/>
          </a:stretch>
        </p:blipFill>
        <p:spPr bwMode="auto">
          <a:xfrm>
            <a:off x="76200" y="228600"/>
            <a:ext cx="41910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28657" t="18391" r="28190" b="13722"/>
          <a:stretch>
            <a:fillRect/>
          </a:stretch>
        </p:blipFill>
        <p:spPr bwMode="auto">
          <a:xfrm>
            <a:off x="4343400" y="228600"/>
            <a:ext cx="46482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0897" t="23012" r="51092" b="24635"/>
          <a:stretch>
            <a:fillRect/>
          </a:stretch>
        </p:blipFill>
        <p:spPr bwMode="auto">
          <a:xfrm>
            <a:off x="152400" y="152400"/>
            <a:ext cx="42672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20663" t="11494" r="19985" b="14368"/>
          <a:stretch>
            <a:fillRect/>
          </a:stretch>
        </p:blipFill>
        <p:spPr bwMode="auto">
          <a:xfrm>
            <a:off x="4648200" y="228600"/>
            <a:ext cx="4191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716" y="2819400"/>
            <a:ext cx="397768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8795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418795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8795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418795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11429" r="50625" b="13766"/>
          <a:stretch>
            <a:fillRect/>
          </a:stretch>
        </p:blipFill>
        <p:spPr bwMode="auto">
          <a:xfrm>
            <a:off x="5029200" y="381000"/>
            <a:ext cx="396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375" t="12000" r="25000" b="38000"/>
          <a:stretch>
            <a:fillRect/>
          </a:stretch>
        </p:blipFill>
        <p:spPr bwMode="auto">
          <a:xfrm>
            <a:off x="76200" y="1942630"/>
            <a:ext cx="4876800" cy="301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42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       THINK YOU CAN’T CREATE   RUBRICS?   Think Again!  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YOU CAN’T CREATE   RUBRICS?   Think Again!</dc:title>
  <dc:creator>Rosemary</dc:creator>
  <cp:lastModifiedBy>Rosemary</cp:lastModifiedBy>
  <cp:revision>19</cp:revision>
  <dcterms:created xsi:type="dcterms:W3CDTF">2012-07-26T13:40:54Z</dcterms:created>
  <dcterms:modified xsi:type="dcterms:W3CDTF">2012-08-10T17:08:16Z</dcterms:modified>
</cp:coreProperties>
</file>