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4572000" cy="6400800"/>
  <p:notesSz cx="4572000" cy="64008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2" autoAdjust="0"/>
  </p:normalViewPr>
  <p:slideViewPr>
    <p:cSldViewPr>
      <p:cViewPr>
        <p:scale>
          <a:sx n="160" d="100"/>
          <a:sy n="160" d="100"/>
        </p:scale>
        <p:origin x="2112" y="-19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81200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2589213" y="0"/>
            <a:ext cx="1981200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C468A-B19C-4A35-AE9B-27C7F7144534}" type="datetimeFigureOut">
              <a:rPr lang="it-IT" smtClean="0"/>
              <a:t>18/03/2019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514475" y="800100"/>
            <a:ext cx="1543050" cy="216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457200" y="3079750"/>
            <a:ext cx="3657600" cy="2520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080125"/>
            <a:ext cx="198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2589213" y="6080125"/>
            <a:ext cx="198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355FA-C976-467E-AB90-3DCE82965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50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5FA-C976-467E-AB90-3DCE829652D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28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7589" y="355600"/>
            <a:ext cx="23968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650" y="1422400"/>
            <a:ext cx="2806700" cy="401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12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59.png"/><Relationship Id="rId2" Type="http://schemas.openxmlformats.org/officeDocument/2006/relationships/image" Target="../media/image10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58.png"/><Relationship Id="rId5" Type="http://schemas.openxmlformats.org/officeDocument/2006/relationships/image" Target="../media/image8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image" Target="../media/image12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25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8.png"/><Relationship Id="rId5" Type="http://schemas.openxmlformats.org/officeDocument/2006/relationships/image" Target="../media/image11.png"/><Relationship Id="rId10" Type="http://schemas.openxmlformats.org/officeDocument/2006/relationships/image" Target="../media/image67.png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1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1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8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1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5.png"/><Relationship Id="rId3" Type="http://schemas.openxmlformats.org/officeDocument/2006/relationships/image" Target="../media/image10.png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2" Type="http://schemas.openxmlformats.org/officeDocument/2006/relationships/image" Target="../media/image8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12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Relationship Id="rId1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image" Target="../media/image11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5.png"/><Relationship Id="rId5" Type="http://schemas.openxmlformats.org/officeDocument/2006/relationships/image" Target="../media/image75.png"/><Relationship Id="rId10" Type="http://schemas.openxmlformats.org/officeDocument/2006/relationships/image" Target="../media/image104.png"/><Relationship Id="rId4" Type="http://schemas.openxmlformats.org/officeDocument/2006/relationships/image" Target="../media/image12.png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4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image" Target="../media/image12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8947" y="2453834"/>
            <a:ext cx="374015" cy="400050"/>
          </a:xfrm>
          <a:custGeom>
            <a:avLst/>
            <a:gdLst/>
            <a:ahLst/>
            <a:cxnLst/>
            <a:rect l="l" t="t" r="r" b="b"/>
            <a:pathLst>
              <a:path w="374014" h="400050">
                <a:moveTo>
                  <a:pt x="112699" y="39650"/>
                </a:moveTo>
                <a:lnTo>
                  <a:pt x="73805" y="45090"/>
                </a:lnTo>
                <a:lnTo>
                  <a:pt x="38138" y="68872"/>
                </a:lnTo>
                <a:lnTo>
                  <a:pt x="9729" y="112649"/>
                </a:lnTo>
                <a:lnTo>
                  <a:pt x="0" y="163931"/>
                </a:lnTo>
                <a:lnTo>
                  <a:pt x="1982" y="198004"/>
                </a:lnTo>
                <a:lnTo>
                  <a:pt x="20116" y="262522"/>
                </a:lnTo>
                <a:lnTo>
                  <a:pt x="59793" y="334222"/>
                </a:lnTo>
                <a:lnTo>
                  <a:pt x="91598" y="365910"/>
                </a:lnTo>
                <a:lnTo>
                  <a:pt x="131252" y="387776"/>
                </a:lnTo>
                <a:lnTo>
                  <a:pt x="180276" y="399135"/>
                </a:lnTo>
                <a:lnTo>
                  <a:pt x="219438" y="399453"/>
                </a:lnTo>
                <a:lnTo>
                  <a:pt x="253260" y="391086"/>
                </a:lnTo>
                <a:lnTo>
                  <a:pt x="282742" y="373771"/>
                </a:lnTo>
                <a:lnTo>
                  <a:pt x="308889" y="347243"/>
                </a:lnTo>
                <a:lnTo>
                  <a:pt x="311111" y="344474"/>
                </a:lnTo>
                <a:lnTo>
                  <a:pt x="313575" y="341884"/>
                </a:lnTo>
                <a:lnTo>
                  <a:pt x="341565" y="300436"/>
                </a:lnTo>
                <a:lnTo>
                  <a:pt x="361326" y="259702"/>
                </a:lnTo>
                <a:lnTo>
                  <a:pt x="372844" y="216186"/>
                </a:lnTo>
                <a:lnTo>
                  <a:pt x="373989" y="169227"/>
                </a:lnTo>
                <a:lnTo>
                  <a:pt x="365048" y="132946"/>
                </a:lnTo>
                <a:lnTo>
                  <a:pt x="344223" y="99094"/>
                </a:lnTo>
                <a:lnTo>
                  <a:pt x="321035" y="82372"/>
                </a:lnTo>
                <a:lnTo>
                  <a:pt x="181508" y="82372"/>
                </a:lnTo>
                <a:lnTo>
                  <a:pt x="150155" y="52196"/>
                </a:lnTo>
                <a:lnTo>
                  <a:pt x="112699" y="39650"/>
                </a:lnTo>
                <a:close/>
              </a:path>
              <a:path w="374014" h="400050">
                <a:moveTo>
                  <a:pt x="198996" y="0"/>
                </a:moveTo>
                <a:lnTo>
                  <a:pt x="181508" y="82372"/>
                </a:lnTo>
                <a:lnTo>
                  <a:pt x="321035" y="82372"/>
                </a:lnTo>
                <a:lnTo>
                  <a:pt x="310260" y="74601"/>
                </a:lnTo>
                <a:lnTo>
                  <a:pt x="309801" y="74523"/>
                </a:lnTo>
                <a:lnTo>
                  <a:pt x="200647" y="74523"/>
                </a:lnTo>
                <a:lnTo>
                  <a:pt x="207979" y="54967"/>
                </a:lnTo>
                <a:lnTo>
                  <a:pt x="211755" y="45090"/>
                </a:lnTo>
                <a:lnTo>
                  <a:pt x="215607" y="35496"/>
                </a:lnTo>
                <a:lnTo>
                  <a:pt x="219714" y="23752"/>
                </a:lnTo>
                <a:lnTo>
                  <a:pt x="219194" y="15614"/>
                </a:lnTo>
                <a:lnTo>
                  <a:pt x="212727" y="8543"/>
                </a:lnTo>
                <a:lnTo>
                  <a:pt x="198996" y="0"/>
                </a:lnTo>
                <a:close/>
              </a:path>
              <a:path w="374014" h="400050">
                <a:moveTo>
                  <a:pt x="261899" y="66395"/>
                </a:moveTo>
                <a:lnTo>
                  <a:pt x="246933" y="67587"/>
                </a:lnTo>
                <a:lnTo>
                  <a:pt x="231849" y="69649"/>
                </a:lnTo>
                <a:lnTo>
                  <a:pt x="200647" y="74523"/>
                </a:lnTo>
                <a:lnTo>
                  <a:pt x="309801" y="74523"/>
                </a:lnTo>
                <a:lnTo>
                  <a:pt x="261899" y="66395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5271" y="4911542"/>
            <a:ext cx="374015" cy="399415"/>
          </a:xfrm>
          <a:custGeom>
            <a:avLst/>
            <a:gdLst/>
            <a:ahLst/>
            <a:cxnLst/>
            <a:rect l="l" t="t" r="r" b="b"/>
            <a:pathLst>
              <a:path w="374015" h="399414">
                <a:moveTo>
                  <a:pt x="111134" y="38120"/>
                </a:moveTo>
                <a:lnTo>
                  <a:pt x="68872" y="44995"/>
                </a:lnTo>
                <a:lnTo>
                  <a:pt x="31889" y="72364"/>
                </a:lnTo>
                <a:lnTo>
                  <a:pt x="9386" y="108611"/>
                </a:lnTo>
                <a:lnTo>
                  <a:pt x="0" y="149821"/>
                </a:lnTo>
                <a:lnTo>
                  <a:pt x="1827" y="196949"/>
                </a:lnTo>
                <a:lnTo>
                  <a:pt x="11308" y="241198"/>
                </a:lnTo>
                <a:lnTo>
                  <a:pt x="27997" y="282675"/>
                </a:lnTo>
                <a:lnTo>
                  <a:pt x="51444" y="321481"/>
                </a:lnTo>
                <a:lnTo>
                  <a:pt x="81203" y="357720"/>
                </a:lnTo>
                <a:lnTo>
                  <a:pt x="127770" y="387344"/>
                </a:lnTo>
                <a:lnTo>
                  <a:pt x="192753" y="396499"/>
                </a:lnTo>
                <a:lnTo>
                  <a:pt x="208191" y="398551"/>
                </a:lnTo>
                <a:lnTo>
                  <a:pt x="259433" y="388610"/>
                </a:lnTo>
                <a:lnTo>
                  <a:pt x="304819" y="348964"/>
                </a:lnTo>
                <a:lnTo>
                  <a:pt x="330285" y="316318"/>
                </a:lnTo>
                <a:lnTo>
                  <a:pt x="350422" y="280225"/>
                </a:lnTo>
                <a:lnTo>
                  <a:pt x="365048" y="240690"/>
                </a:lnTo>
                <a:lnTo>
                  <a:pt x="373492" y="192509"/>
                </a:lnTo>
                <a:lnTo>
                  <a:pt x="373621" y="176352"/>
                </a:lnTo>
                <a:lnTo>
                  <a:pt x="362151" y="125483"/>
                </a:lnTo>
                <a:lnTo>
                  <a:pt x="334389" y="88682"/>
                </a:lnTo>
                <a:lnTo>
                  <a:pt x="318716" y="80848"/>
                </a:lnTo>
                <a:lnTo>
                  <a:pt x="180454" y="80848"/>
                </a:lnTo>
                <a:lnTo>
                  <a:pt x="150915" y="50488"/>
                </a:lnTo>
                <a:lnTo>
                  <a:pt x="111134" y="38120"/>
                </a:lnTo>
                <a:close/>
              </a:path>
              <a:path w="374015" h="399414">
                <a:moveTo>
                  <a:pt x="197573" y="0"/>
                </a:moveTo>
                <a:lnTo>
                  <a:pt x="180454" y="80848"/>
                </a:lnTo>
                <a:lnTo>
                  <a:pt x="318716" y="80848"/>
                </a:lnTo>
                <a:lnTo>
                  <a:pt x="305454" y="74218"/>
                </a:lnTo>
                <a:lnTo>
                  <a:pt x="198894" y="74218"/>
                </a:lnTo>
                <a:lnTo>
                  <a:pt x="203205" y="62981"/>
                </a:lnTo>
                <a:lnTo>
                  <a:pt x="207281" y="52268"/>
                </a:lnTo>
                <a:lnTo>
                  <a:pt x="211298" y="41948"/>
                </a:lnTo>
                <a:lnTo>
                  <a:pt x="215430" y="31889"/>
                </a:lnTo>
                <a:lnTo>
                  <a:pt x="218939" y="20745"/>
                </a:lnTo>
                <a:lnTo>
                  <a:pt x="217746" y="12553"/>
                </a:lnTo>
                <a:lnTo>
                  <a:pt x="210931" y="6057"/>
                </a:lnTo>
                <a:lnTo>
                  <a:pt x="197573" y="0"/>
                </a:lnTo>
                <a:close/>
              </a:path>
              <a:path w="374015" h="399414">
                <a:moveTo>
                  <a:pt x="241198" y="65735"/>
                </a:moveTo>
                <a:lnTo>
                  <a:pt x="231227" y="67348"/>
                </a:lnTo>
                <a:lnTo>
                  <a:pt x="221046" y="69419"/>
                </a:lnTo>
                <a:lnTo>
                  <a:pt x="198894" y="74218"/>
                </a:lnTo>
                <a:lnTo>
                  <a:pt x="305454" y="74218"/>
                </a:lnTo>
                <a:lnTo>
                  <a:pt x="293138" y="68061"/>
                </a:lnTo>
                <a:lnTo>
                  <a:pt x="241198" y="65735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5605" y="4516267"/>
            <a:ext cx="373380" cy="399415"/>
          </a:xfrm>
          <a:custGeom>
            <a:avLst/>
            <a:gdLst/>
            <a:ahLst/>
            <a:cxnLst/>
            <a:rect l="l" t="t" r="r" b="b"/>
            <a:pathLst>
              <a:path w="373379" h="399414">
                <a:moveTo>
                  <a:pt x="111344" y="37301"/>
                </a:moveTo>
                <a:lnTo>
                  <a:pt x="72590" y="42661"/>
                </a:lnTo>
                <a:lnTo>
                  <a:pt x="39115" y="63715"/>
                </a:lnTo>
                <a:lnTo>
                  <a:pt x="11957" y="101249"/>
                </a:lnTo>
                <a:lnTo>
                  <a:pt x="0" y="145745"/>
                </a:lnTo>
                <a:lnTo>
                  <a:pt x="1504" y="200017"/>
                </a:lnTo>
                <a:lnTo>
                  <a:pt x="14227" y="250599"/>
                </a:lnTo>
                <a:lnTo>
                  <a:pt x="36565" y="297899"/>
                </a:lnTo>
                <a:lnTo>
                  <a:pt x="66916" y="342328"/>
                </a:lnTo>
                <a:lnTo>
                  <a:pt x="109843" y="378901"/>
                </a:lnTo>
                <a:lnTo>
                  <a:pt x="164972" y="393052"/>
                </a:lnTo>
                <a:lnTo>
                  <a:pt x="175195" y="393695"/>
                </a:lnTo>
                <a:lnTo>
                  <a:pt x="185408" y="394798"/>
                </a:lnTo>
                <a:lnTo>
                  <a:pt x="195596" y="396234"/>
                </a:lnTo>
                <a:lnTo>
                  <a:pt x="205739" y="397878"/>
                </a:lnTo>
                <a:lnTo>
                  <a:pt x="222614" y="399225"/>
                </a:lnTo>
                <a:lnTo>
                  <a:pt x="266966" y="382117"/>
                </a:lnTo>
                <a:lnTo>
                  <a:pt x="298719" y="351528"/>
                </a:lnTo>
                <a:lnTo>
                  <a:pt x="326910" y="318071"/>
                </a:lnTo>
                <a:lnTo>
                  <a:pt x="348877" y="282214"/>
                </a:lnTo>
                <a:lnTo>
                  <a:pt x="364763" y="244278"/>
                </a:lnTo>
                <a:lnTo>
                  <a:pt x="372980" y="204017"/>
                </a:lnTo>
                <a:lnTo>
                  <a:pt x="371944" y="161188"/>
                </a:lnTo>
                <a:lnTo>
                  <a:pt x="359342" y="120272"/>
                </a:lnTo>
                <a:lnTo>
                  <a:pt x="335330" y="89352"/>
                </a:lnTo>
                <a:lnTo>
                  <a:pt x="317736" y="79286"/>
                </a:lnTo>
                <a:lnTo>
                  <a:pt x="180200" y="79286"/>
                </a:lnTo>
                <a:lnTo>
                  <a:pt x="149254" y="49040"/>
                </a:lnTo>
                <a:lnTo>
                  <a:pt x="111344" y="37301"/>
                </a:lnTo>
                <a:close/>
              </a:path>
              <a:path w="373379" h="399414">
                <a:moveTo>
                  <a:pt x="200253" y="0"/>
                </a:moveTo>
                <a:lnTo>
                  <a:pt x="198539" y="3479"/>
                </a:lnTo>
                <a:lnTo>
                  <a:pt x="196062" y="6845"/>
                </a:lnTo>
                <a:lnTo>
                  <a:pt x="191407" y="27524"/>
                </a:lnTo>
                <a:lnTo>
                  <a:pt x="187682" y="44575"/>
                </a:lnTo>
                <a:lnTo>
                  <a:pt x="180200" y="79286"/>
                </a:lnTo>
                <a:lnTo>
                  <a:pt x="317736" y="79286"/>
                </a:lnTo>
                <a:lnTo>
                  <a:pt x="304972" y="71983"/>
                </a:lnTo>
                <a:lnTo>
                  <a:pt x="199034" y="71983"/>
                </a:lnTo>
                <a:lnTo>
                  <a:pt x="206811" y="51469"/>
                </a:lnTo>
                <a:lnTo>
                  <a:pt x="210637" y="41604"/>
                </a:lnTo>
                <a:lnTo>
                  <a:pt x="214617" y="31927"/>
                </a:lnTo>
                <a:lnTo>
                  <a:pt x="218425" y="20534"/>
                </a:lnTo>
                <a:lnTo>
                  <a:pt x="217812" y="12420"/>
                </a:lnTo>
                <a:lnTo>
                  <a:pt x="212011" y="6078"/>
                </a:lnTo>
                <a:lnTo>
                  <a:pt x="200253" y="0"/>
                </a:lnTo>
                <a:close/>
              </a:path>
              <a:path w="373379" h="399414">
                <a:moveTo>
                  <a:pt x="259511" y="63817"/>
                </a:moveTo>
                <a:lnTo>
                  <a:pt x="244968" y="64827"/>
                </a:lnTo>
                <a:lnTo>
                  <a:pt x="230206" y="66895"/>
                </a:lnTo>
                <a:lnTo>
                  <a:pt x="214977" y="69466"/>
                </a:lnTo>
                <a:lnTo>
                  <a:pt x="199034" y="71983"/>
                </a:lnTo>
                <a:lnTo>
                  <a:pt x="304972" y="71983"/>
                </a:lnTo>
                <a:lnTo>
                  <a:pt x="301518" y="70007"/>
                </a:lnTo>
                <a:lnTo>
                  <a:pt x="259511" y="6381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7821" y="2654025"/>
            <a:ext cx="374650" cy="400050"/>
          </a:xfrm>
          <a:custGeom>
            <a:avLst/>
            <a:gdLst/>
            <a:ahLst/>
            <a:cxnLst/>
            <a:rect l="l" t="t" r="r" b="b"/>
            <a:pathLst>
              <a:path w="374650" h="400050">
                <a:moveTo>
                  <a:pt x="95304" y="37660"/>
                </a:moveTo>
                <a:lnTo>
                  <a:pt x="36027" y="68072"/>
                </a:lnTo>
                <a:lnTo>
                  <a:pt x="4392" y="124752"/>
                </a:lnTo>
                <a:lnTo>
                  <a:pt x="0" y="159054"/>
                </a:lnTo>
                <a:lnTo>
                  <a:pt x="3859" y="209392"/>
                </a:lnTo>
                <a:lnTo>
                  <a:pt x="17186" y="256536"/>
                </a:lnTo>
                <a:lnTo>
                  <a:pt x="38747" y="300733"/>
                </a:lnTo>
                <a:lnTo>
                  <a:pt x="67310" y="342226"/>
                </a:lnTo>
                <a:lnTo>
                  <a:pt x="109589" y="378606"/>
                </a:lnTo>
                <a:lnTo>
                  <a:pt x="163614" y="393649"/>
                </a:lnTo>
                <a:lnTo>
                  <a:pt x="173888" y="394249"/>
                </a:lnTo>
                <a:lnTo>
                  <a:pt x="184175" y="394968"/>
                </a:lnTo>
                <a:lnTo>
                  <a:pt x="194385" y="396094"/>
                </a:lnTo>
                <a:lnTo>
                  <a:pt x="204431" y="397916"/>
                </a:lnTo>
                <a:lnTo>
                  <a:pt x="225409" y="399726"/>
                </a:lnTo>
                <a:lnTo>
                  <a:pt x="261992" y="387254"/>
                </a:lnTo>
                <a:lnTo>
                  <a:pt x="291971" y="362904"/>
                </a:lnTo>
                <a:lnTo>
                  <a:pt x="334227" y="309938"/>
                </a:lnTo>
                <a:lnTo>
                  <a:pt x="357093" y="267493"/>
                </a:lnTo>
                <a:lnTo>
                  <a:pt x="371056" y="221600"/>
                </a:lnTo>
                <a:lnTo>
                  <a:pt x="374091" y="171564"/>
                </a:lnTo>
                <a:lnTo>
                  <a:pt x="362701" y="124926"/>
                </a:lnTo>
                <a:lnTo>
                  <a:pt x="336475" y="90030"/>
                </a:lnTo>
                <a:lnTo>
                  <a:pt x="319048" y="80556"/>
                </a:lnTo>
                <a:lnTo>
                  <a:pt x="181152" y="80556"/>
                </a:lnTo>
                <a:lnTo>
                  <a:pt x="179857" y="78816"/>
                </a:lnTo>
                <a:lnTo>
                  <a:pt x="178689" y="77343"/>
                </a:lnTo>
                <a:lnTo>
                  <a:pt x="177609" y="75793"/>
                </a:lnTo>
                <a:lnTo>
                  <a:pt x="154729" y="52814"/>
                </a:lnTo>
                <a:lnTo>
                  <a:pt x="126334" y="39789"/>
                </a:lnTo>
                <a:lnTo>
                  <a:pt x="95304" y="37660"/>
                </a:lnTo>
                <a:close/>
              </a:path>
              <a:path w="374650" h="400050">
                <a:moveTo>
                  <a:pt x="197916" y="0"/>
                </a:moveTo>
                <a:lnTo>
                  <a:pt x="181152" y="80556"/>
                </a:lnTo>
                <a:lnTo>
                  <a:pt x="319048" y="80556"/>
                </a:lnTo>
                <a:lnTo>
                  <a:pt x="305733" y="73317"/>
                </a:lnTo>
                <a:lnTo>
                  <a:pt x="200964" y="73317"/>
                </a:lnTo>
                <a:lnTo>
                  <a:pt x="201422" y="71056"/>
                </a:lnTo>
                <a:lnTo>
                  <a:pt x="201536" y="69151"/>
                </a:lnTo>
                <a:lnTo>
                  <a:pt x="208851" y="49644"/>
                </a:lnTo>
                <a:lnTo>
                  <a:pt x="212270" y="40787"/>
                </a:lnTo>
                <a:lnTo>
                  <a:pt x="215861" y="32004"/>
                </a:lnTo>
                <a:lnTo>
                  <a:pt x="219408" y="20647"/>
                </a:lnTo>
                <a:lnTo>
                  <a:pt x="218195" y="12311"/>
                </a:lnTo>
                <a:lnTo>
                  <a:pt x="211329" y="5820"/>
                </a:lnTo>
                <a:lnTo>
                  <a:pt x="197916" y="0"/>
                </a:lnTo>
                <a:close/>
              </a:path>
              <a:path w="374650" h="400050">
                <a:moveTo>
                  <a:pt x="250596" y="64808"/>
                </a:moveTo>
                <a:lnTo>
                  <a:pt x="238340" y="66330"/>
                </a:lnTo>
                <a:lnTo>
                  <a:pt x="226056" y="68481"/>
                </a:lnTo>
                <a:lnTo>
                  <a:pt x="200964" y="73317"/>
                </a:lnTo>
                <a:lnTo>
                  <a:pt x="305733" y="73317"/>
                </a:lnTo>
                <a:lnTo>
                  <a:pt x="298183" y="69212"/>
                </a:lnTo>
                <a:lnTo>
                  <a:pt x="250596" y="64808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5921" y="127461"/>
            <a:ext cx="374015" cy="400685"/>
          </a:xfrm>
          <a:custGeom>
            <a:avLst/>
            <a:gdLst/>
            <a:ahLst/>
            <a:cxnLst/>
            <a:rect l="l" t="t" r="r" b="b"/>
            <a:pathLst>
              <a:path w="374015" h="400684">
                <a:moveTo>
                  <a:pt x="116852" y="38790"/>
                </a:moveTo>
                <a:lnTo>
                  <a:pt x="47485" y="59156"/>
                </a:lnTo>
                <a:lnTo>
                  <a:pt x="11769" y="105205"/>
                </a:lnTo>
                <a:lnTo>
                  <a:pt x="0" y="162179"/>
                </a:lnTo>
                <a:lnTo>
                  <a:pt x="3690" y="207887"/>
                </a:lnTo>
                <a:lnTo>
                  <a:pt x="15360" y="251015"/>
                </a:lnTo>
                <a:lnTo>
                  <a:pt x="33793" y="291838"/>
                </a:lnTo>
                <a:lnTo>
                  <a:pt x="57772" y="330631"/>
                </a:lnTo>
                <a:lnTo>
                  <a:pt x="103331" y="375581"/>
                </a:lnTo>
                <a:lnTo>
                  <a:pt x="164922" y="394271"/>
                </a:lnTo>
                <a:lnTo>
                  <a:pt x="172531" y="394660"/>
                </a:lnTo>
                <a:lnTo>
                  <a:pt x="180149" y="395270"/>
                </a:lnTo>
                <a:lnTo>
                  <a:pt x="187710" y="396234"/>
                </a:lnTo>
                <a:lnTo>
                  <a:pt x="195148" y="397687"/>
                </a:lnTo>
                <a:lnTo>
                  <a:pt x="221590" y="400405"/>
                </a:lnTo>
                <a:lnTo>
                  <a:pt x="267559" y="384862"/>
                </a:lnTo>
                <a:lnTo>
                  <a:pt x="303477" y="351637"/>
                </a:lnTo>
                <a:lnTo>
                  <a:pt x="342973" y="296338"/>
                </a:lnTo>
                <a:lnTo>
                  <a:pt x="361821" y="256411"/>
                </a:lnTo>
                <a:lnTo>
                  <a:pt x="372789" y="213815"/>
                </a:lnTo>
                <a:lnTo>
                  <a:pt x="374014" y="167970"/>
                </a:lnTo>
                <a:lnTo>
                  <a:pt x="364041" y="128539"/>
                </a:lnTo>
                <a:lnTo>
                  <a:pt x="342873" y="96812"/>
                </a:lnTo>
                <a:lnTo>
                  <a:pt x="322713" y="82486"/>
                </a:lnTo>
                <a:lnTo>
                  <a:pt x="181038" y="82486"/>
                </a:lnTo>
                <a:lnTo>
                  <a:pt x="179692" y="79806"/>
                </a:lnTo>
                <a:lnTo>
                  <a:pt x="179196" y="78397"/>
                </a:lnTo>
                <a:lnTo>
                  <a:pt x="178371" y="77241"/>
                </a:lnTo>
                <a:lnTo>
                  <a:pt x="150405" y="50971"/>
                </a:lnTo>
                <a:lnTo>
                  <a:pt x="116852" y="38790"/>
                </a:lnTo>
                <a:close/>
              </a:path>
              <a:path w="374015" h="400684">
                <a:moveTo>
                  <a:pt x="198539" y="0"/>
                </a:moveTo>
                <a:lnTo>
                  <a:pt x="181038" y="82486"/>
                </a:lnTo>
                <a:lnTo>
                  <a:pt x="322713" y="82486"/>
                </a:lnTo>
                <a:lnTo>
                  <a:pt x="312205" y="75019"/>
                </a:lnTo>
                <a:lnTo>
                  <a:pt x="301394" y="72313"/>
                </a:lnTo>
                <a:lnTo>
                  <a:pt x="200837" y="72313"/>
                </a:lnTo>
                <a:lnTo>
                  <a:pt x="208035" y="53078"/>
                </a:lnTo>
                <a:lnTo>
                  <a:pt x="211864" y="43090"/>
                </a:lnTo>
                <a:lnTo>
                  <a:pt x="215938" y="33070"/>
                </a:lnTo>
                <a:lnTo>
                  <a:pt x="219579" y="21742"/>
                </a:lnTo>
                <a:lnTo>
                  <a:pt x="218559" y="13458"/>
                </a:lnTo>
                <a:lnTo>
                  <a:pt x="211878" y="6713"/>
                </a:lnTo>
                <a:lnTo>
                  <a:pt x="198539" y="0"/>
                </a:lnTo>
                <a:close/>
              </a:path>
              <a:path w="374015" h="400684">
                <a:moveTo>
                  <a:pt x="273735" y="65392"/>
                </a:moveTo>
                <a:lnTo>
                  <a:pt x="255898" y="65441"/>
                </a:lnTo>
                <a:lnTo>
                  <a:pt x="237829" y="67281"/>
                </a:lnTo>
                <a:lnTo>
                  <a:pt x="219489" y="69907"/>
                </a:lnTo>
                <a:lnTo>
                  <a:pt x="200837" y="72313"/>
                </a:lnTo>
                <a:lnTo>
                  <a:pt x="301394" y="72313"/>
                </a:lnTo>
                <a:lnTo>
                  <a:pt x="273735" y="65392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4260" y="4419876"/>
            <a:ext cx="480695" cy="582930"/>
          </a:xfrm>
          <a:custGeom>
            <a:avLst/>
            <a:gdLst/>
            <a:ahLst/>
            <a:cxnLst/>
            <a:rect l="l" t="t" r="r" b="b"/>
            <a:pathLst>
              <a:path w="480695" h="582929">
                <a:moveTo>
                  <a:pt x="199811" y="142227"/>
                </a:moveTo>
                <a:lnTo>
                  <a:pt x="107822" y="142227"/>
                </a:lnTo>
                <a:lnTo>
                  <a:pt x="138891" y="184598"/>
                </a:lnTo>
                <a:lnTo>
                  <a:pt x="171161" y="225950"/>
                </a:lnTo>
                <a:lnTo>
                  <a:pt x="204418" y="266464"/>
                </a:lnTo>
                <a:lnTo>
                  <a:pt x="238448" y="306323"/>
                </a:lnTo>
                <a:lnTo>
                  <a:pt x="273037" y="345710"/>
                </a:lnTo>
                <a:lnTo>
                  <a:pt x="378018" y="462859"/>
                </a:lnTo>
                <a:lnTo>
                  <a:pt x="412703" y="502179"/>
                </a:lnTo>
                <a:lnTo>
                  <a:pt x="446877" y="541938"/>
                </a:lnTo>
                <a:lnTo>
                  <a:pt x="480326" y="582320"/>
                </a:lnTo>
                <a:lnTo>
                  <a:pt x="480390" y="578129"/>
                </a:lnTo>
                <a:lnTo>
                  <a:pt x="478815" y="575132"/>
                </a:lnTo>
                <a:lnTo>
                  <a:pt x="477456" y="572033"/>
                </a:lnTo>
                <a:lnTo>
                  <a:pt x="463775" y="546787"/>
                </a:lnTo>
                <a:lnTo>
                  <a:pt x="446932" y="523973"/>
                </a:lnTo>
                <a:lnTo>
                  <a:pt x="428050" y="502735"/>
                </a:lnTo>
                <a:lnTo>
                  <a:pt x="408254" y="482219"/>
                </a:lnTo>
                <a:lnTo>
                  <a:pt x="403479" y="476455"/>
                </a:lnTo>
                <a:lnTo>
                  <a:pt x="400310" y="470385"/>
                </a:lnTo>
                <a:lnTo>
                  <a:pt x="398674" y="463605"/>
                </a:lnTo>
                <a:lnTo>
                  <a:pt x="398500" y="455714"/>
                </a:lnTo>
                <a:lnTo>
                  <a:pt x="399073" y="440935"/>
                </a:lnTo>
                <a:lnTo>
                  <a:pt x="398899" y="426075"/>
                </a:lnTo>
                <a:lnTo>
                  <a:pt x="387770" y="363106"/>
                </a:lnTo>
                <a:lnTo>
                  <a:pt x="357601" y="307289"/>
                </a:lnTo>
                <a:lnTo>
                  <a:pt x="308355" y="307289"/>
                </a:lnTo>
                <a:lnTo>
                  <a:pt x="303246" y="279443"/>
                </a:lnTo>
                <a:lnTo>
                  <a:pt x="296047" y="224537"/>
                </a:lnTo>
                <a:lnTo>
                  <a:pt x="267319" y="176506"/>
                </a:lnTo>
                <a:lnTo>
                  <a:pt x="264750" y="173393"/>
                </a:lnTo>
                <a:lnTo>
                  <a:pt x="210477" y="173393"/>
                </a:lnTo>
                <a:lnTo>
                  <a:pt x="204444" y="156784"/>
                </a:lnTo>
                <a:lnTo>
                  <a:pt x="199811" y="142227"/>
                </a:lnTo>
                <a:close/>
              </a:path>
              <a:path w="480695" h="582929">
                <a:moveTo>
                  <a:pt x="44754" y="174180"/>
                </a:moveTo>
                <a:lnTo>
                  <a:pt x="63409" y="238383"/>
                </a:lnTo>
                <a:lnTo>
                  <a:pt x="93294" y="295681"/>
                </a:lnTo>
                <a:lnTo>
                  <a:pt x="101485" y="301155"/>
                </a:lnTo>
                <a:lnTo>
                  <a:pt x="119496" y="307641"/>
                </a:lnTo>
                <a:lnTo>
                  <a:pt x="159867" y="321729"/>
                </a:lnTo>
                <a:lnTo>
                  <a:pt x="159346" y="324421"/>
                </a:lnTo>
                <a:lnTo>
                  <a:pt x="116014" y="328434"/>
                </a:lnTo>
                <a:lnTo>
                  <a:pt x="144655" y="365743"/>
                </a:lnTo>
                <a:lnTo>
                  <a:pt x="186645" y="402652"/>
                </a:lnTo>
                <a:lnTo>
                  <a:pt x="236435" y="435925"/>
                </a:lnTo>
                <a:lnTo>
                  <a:pt x="288478" y="462327"/>
                </a:lnTo>
                <a:lnTo>
                  <a:pt x="337224" y="478621"/>
                </a:lnTo>
                <a:lnTo>
                  <a:pt x="377126" y="481571"/>
                </a:lnTo>
                <a:lnTo>
                  <a:pt x="343602" y="446591"/>
                </a:lnTo>
                <a:lnTo>
                  <a:pt x="310889" y="411012"/>
                </a:lnTo>
                <a:lnTo>
                  <a:pt x="279025" y="374800"/>
                </a:lnTo>
                <a:lnTo>
                  <a:pt x="248049" y="337917"/>
                </a:lnTo>
                <a:lnTo>
                  <a:pt x="218000" y="300330"/>
                </a:lnTo>
                <a:lnTo>
                  <a:pt x="188914" y="262003"/>
                </a:lnTo>
                <a:lnTo>
                  <a:pt x="160830" y="222900"/>
                </a:lnTo>
                <a:lnTo>
                  <a:pt x="139678" y="191681"/>
                </a:lnTo>
                <a:lnTo>
                  <a:pt x="101117" y="191681"/>
                </a:lnTo>
                <a:lnTo>
                  <a:pt x="44754" y="174180"/>
                </a:lnTo>
                <a:close/>
              </a:path>
              <a:path w="480695" h="582929">
                <a:moveTo>
                  <a:pt x="331647" y="278231"/>
                </a:moveTo>
                <a:lnTo>
                  <a:pt x="308355" y="307289"/>
                </a:lnTo>
                <a:lnTo>
                  <a:pt x="357601" y="307289"/>
                </a:lnTo>
                <a:lnTo>
                  <a:pt x="355421" y="304003"/>
                </a:lnTo>
                <a:lnTo>
                  <a:pt x="331647" y="278231"/>
                </a:lnTo>
                <a:close/>
              </a:path>
              <a:path w="480695" h="582929">
                <a:moveTo>
                  <a:pt x="0" y="0"/>
                </a:moveTo>
                <a:lnTo>
                  <a:pt x="4840" y="57721"/>
                </a:lnTo>
                <a:lnTo>
                  <a:pt x="25501" y="108585"/>
                </a:lnTo>
                <a:lnTo>
                  <a:pt x="60894" y="150699"/>
                </a:lnTo>
                <a:lnTo>
                  <a:pt x="80903" y="170862"/>
                </a:lnTo>
                <a:lnTo>
                  <a:pt x="101117" y="191681"/>
                </a:lnTo>
                <a:lnTo>
                  <a:pt x="139678" y="191681"/>
                </a:lnTo>
                <a:lnTo>
                  <a:pt x="133787" y="182987"/>
                </a:lnTo>
                <a:lnTo>
                  <a:pt x="107822" y="142227"/>
                </a:lnTo>
                <a:lnTo>
                  <a:pt x="199811" y="142227"/>
                </a:lnTo>
                <a:lnTo>
                  <a:pt x="199131" y="140088"/>
                </a:lnTo>
                <a:lnTo>
                  <a:pt x="194116" y="123395"/>
                </a:lnTo>
                <a:lnTo>
                  <a:pt x="176072" y="87541"/>
                </a:lnTo>
                <a:lnTo>
                  <a:pt x="138857" y="61585"/>
                </a:lnTo>
                <a:lnTo>
                  <a:pt x="99796" y="39100"/>
                </a:lnTo>
                <a:lnTo>
                  <a:pt x="58954" y="20000"/>
                </a:lnTo>
                <a:lnTo>
                  <a:pt x="16395" y="4203"/>
                </a:lnTo>
                <a:lnTo>
                  <a:pt x="6286" y="1587"/>
                </a:lnTo>
                <a:lnTo>
                  <a:pt x="0" y="0"/>
                </a:lnTo>
                <a:close/>
              </a:path>
              <a:path w="480695" h="582929">
                <a:moveTo>
                  <a:pt x="207136" y="114338"/>
                </a:moveTo>
                <a:lnTo>
                  <a:pt x="210477" y="173393"/>
                </a:lnTo>
                <a:lnTo>
                  <a:pt x="264750" y="173393"/>
                </a:lnTo>
                <a:lnTo>
                  <a:pt x="249389" y="154778"/>
                </a:lnTo>
                <a:lnTo>
                  <a:pt x="229555" y="134016"/>
                </a:lnTo>
                <a:lnTo>
                  <a:pt x="207136" y="114338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6387" y="4525429"/>
            <a:ext cx="481965" cy="586105"/>
          </a:xfrm>
          <a:custGeom>
            <a:avLst/>
            <a:gdLst/>
            <a:ahLst/>
            <a:cxnLst/>
            <a:rect l="l" t="t" r="r" b="b"/>
            <a:pathLst>
              <a:path w="481964" h="586104">
                <a:moveTo>
                  <a:pt x="197006" y="137833"/>
                </a:moveTo>
                <a:lnTo>
                  <a:pt x="103530" y="137833"/>
                </a:lnTo>
                <a:lnTo>
                  <a:pt x="132289" y="177479"/>
                </a:lnTo>
                <a:lnTo>
                  <a:pt x="162127" y="216214"/>
                </a:lnTo>
                <a:lnTo>
                  <a:pt x="192868" y="254185"/>
                </a:lnTo>
                <a:lnTo>
                  <a:pt x="224340" y="291539"/>
                </a:lnTo>
                <a:lnTo>
                  <a:pt x="256368" y="328425"/>
                </a:lnTo>
                <a:lnTo>
                  <a:pt x="288778" y="364990"/>
                </a:lnTo>
                <a:lnTo>
                  <a:pt x="386565" y="474230"/>
                </a:lnTo>
                <a:lnTo>
                  <a:pt x="418766" y="510984"/>
                </a:lnTo>
                <a:lnTo>
                  <a:pt x="450480" y="548155"/>
                </a:lnTo>
                <a:lnTo>
                  <a:pt x="481533" y="585889"/>
                </a:lnTo>
                <a:lnTo>
                  <a:pt x="480860" y="581012"/>
                </a:lnTo>
                <a:lnTo>
                  <a:pt x="478599" y="577202"/>
                </a:lnTo>
                <a:lnTo>
                  <a:pt x="476846" y="573189"/>
                </a:lnTo>
                <a:lnTo>
                  <a:pt x="462746" y="547287"/>
                </a:lnTo>
                <a:lnTo>
                  <a:pt x="445339" y="523932"/>
                </a:lnTo>
                <a:lnTo>
                  <a:pt x="425906" y="502148"/>
                </a:lnTo>
                <a:lnTo>
                  <a:pt x="399211" y="474103"/>
                </a:lnTo>
                <a:lnTo>
                  <a:pt x="396519" y="467880"/>
                </a:lnTo>
                <a:lnTo>
                  <a:pt x="397497" y="458216"/>
                </a:lnTo>
                <a:lnTo>
                  <a:pt x="398632" y="429130"/>
                </a:lnTo>
                <a:lnTo>
                  <a:pt x="396060" y="400580"/>
                </a:lnTo>
                <a:lnTo>
                  <a:pt x="379260" y="345401"/>
                </a:lnTo>
                <a:lnTo>
                  <a:pt x="358440" y="309657"/>
                </a:lnTo>
                <a:lnTo>
                  <a:pt x="356563" y="307340"/>
                </a:lnTo>
                <a:lnTo>
                  <a:pt x="302272" y="307340"/>
                </a:lnTo>
                <a:lnTo>
                  <a:pt x="302163" y="278523"/>
                </a:lnTo>
                <a:lnTo>
                  <a:pt x="302052" y="259388"/>
                </a:lnTo>
                <a:lnTo>
                  <a:pt x="290634" y="217471"/>
                </a:lnTo>
                <a:lnTo>
                  <a:pt x="269631" y="180021"/>
                </a:lnTo>
                <a:lnTo>
                  <a:pt x="263189" y="172427"/>
                </a:lnTo>
                <a:lnTo>
                  <a:pt x="209423" y="172427"/>
                </a:lnTo>
                <a:lnTo>
                  <a:pt x="205268" y="164455"/>
                </a:lnTo>
                <a:lnTo>
                  <a:pt x="201742" y="156379"/>
                </a:lnTo>
                <a:lnTo>
                  <a:pt x="199078" y="148187"/>
                </a:lnTo>
                <a:lnTo>
                  <a:pt x="197510" y="139865"/>
                </a:lnTo>
                <a:lnTo>
                  <a:pt x="197006" y="137833"/>
                </a:lnTo>
                <a:close/>
              </a:path>
              <a:path w="481964" h="586104">
                <a:moveTo>
                  <a:pt x="44208" y="174320"/>
                </a:moveTo>
                <a:lnTo>
                  <a:pt x="45199" y="181102"/>
                </a:lnTo>
                <a:lnTo>
                  <a:pt x="45034" y="185242"/>
                </a:lnTo>
                <a:lnTo>
                  <a:pt x="56240" y="213401"/>
                </a:lnTo>
                <a:lnTo>
                  <a:pt x="76215" y="262528"/>
                </a:lnTo>
                <a:lnTo>
                  <a:pt x="95638" y="296795"/>
                </a:lnTo>
                <a:lnTo>
                  <a:pt x="133457" y="313597"/>
                </a:lnTo>
                <a:lnTo>
                  <a:pt x="159359" y="322376"/>
                </a:lnTo>
                <a:lnTo>
                  <a:pt x="158483" y="324827"/>
                </a:lnTo>
                <a:lnTo>
                  <a:pt x="116039" y="328625"/>
                </a:lnTo>
                <a:lnTo>
                  <a:pt x="133555" y="356973"/>
                </a:lnTo>
                <a:lnTo>
                  <a:pt x="164023" y="387047"/>
                </a:lnTo>
                <a:lnTo>
                  <a:pt x="203621" y="416548"/>
                </a:lnTo>
                <a:lnTo>
                  <a:pt x="248524" y="443178"/>
                </a:lnTo>
                <a:lnTo>
                  <a:pt x="294910" y="464638"/>
                </a:lnTo>
                <a:lnTo>
                  <a:pt x="338954" y="478630"/>
                </a:lnTo>
                <a:lnTo>
                  <a:pt x="376834" y="482854"/>
                </a:lnTo>
                <a:lnTo>
                  <a:pt x="342669" y="447159"/>
                </a:lnTo>
                <a:lnTo>
                  <a:pt x="309378" y="410899"/>
                </a:lnTo>
                <a:lnTo>
                  <a:pt x="276993" y="374032"/>
                </a:lnTo>
                <a:lnTo>
                  <a:pt x="245547" y="336518"/>
                </a:lnTo>
                <a:lnTo>
                  <a:pt x="215071" y="298317"/>
                </a:lnTo>
                <a:lnTo>
                  <a:pt x="185599" y="259388"/>
                </a:lnTo>
                <a:lnTo>
                  <a:pt x="157163" y="219691"/>
                </a:lnTo>
                <a:lnTo>
                  <a:pt x="138615" y="192239"/>
                </a:lnTo>
                <a:lnTo>
                  <a:pt x="100050" y="192239"/>
                </a:lnTo>
                <a:lnTo>
                  <a:pt x="44208" y="174320"/>
                </a:lnTo>
                <a:close/>
              </a:path>
              <a:path w="481964" h="586104">
                <a:moveTo>
                  <a:pt x="330276" y="278523"/>
                </a:moveTo>
                <a:lnTo>
                  <a:pt x="308356" y="306514"/>
                </a:lnTo>
                <a:lnTo>
                  <a:pt x="302272" y="307340"/>
                </a:lnTo>
                <a:lnTo>
                  <a:pt x="356563" y="307340"/>
                </a:lnTo>
                <a:lnTo>
                  <a:pt x="345354" y="293498"/>
                </a:lnTo>
                <a:lnTo>
                  <a:pt x="330276" y="278523"/>
                </a:lnTo>
                <a:close/>
              </a:path>
              <a:path w="481964" h="586104">
                <a:moveTo>
                  <a:pt x="0" y="0"/>
                </a:moveTo>
                <a:lnTo>
                  <a:pt x="2189" y="47929"/>
                </a:lnTo>
                <a:lnTo>
                  <a:pt x="14875" y="90123"/>
                </a:lnTo>
                <a:lnTo>
                  <a:pt x="36902" y="127236"/>
                </a:lnTo>
                <a:lnTo>
                  <a:pt x="67114" y="159926"/>
                </a:lnTo>
                <a:lnTo>
                  <a:pt x="104355" y="188849"/>
                </a:lnTo>
                <a:lnTo>
                  <a:pt x="100050" y="192239"/>
                </a:lnTo>
                <a:lnTo>
                  <a:pt x="138615" y="192239"/>
                </a:lnTo>
                <a:lnTo>
                  <a:pt x="129796" y="179186"/>
                </a:lnTo>
                <a:lnTo>
                  <a:pt x="103530" y="137833"/>
                </a:lnTo>
                <a:lnTo>
                  <a:pt x="197006" y="137833"/>
                </a:lnTo>
                <a:lnTo>
                  <a:pt x="191404" y="115262"/>
                </a:lnTo>
                <a:lnTo>
                  <a:pt x="163004" y="78350"/>
                </a:lnTo>
                <a:lnTo>
                  <a:pt x="108034" y="44943"/>
                </a:lnTo>
                <a:lnTo>
                  <a:pt x="73161" y="27509"/>
                </a:lnTo>
                <a:lnTo>
                  <a:pt x="37254" y="12355"/>
                </a:lnTo>
                <a:lnTo>
                  <a:pt x="0" y="0"/>
                </a:lnTo>
                <a:close/>
              </a:path>
              <a:path w="481964" h="586104">
                <a:moveTo>
                  <a:pt x="205917" y="114439"/>
                </a:moveTo>
                <a:lnTo>
                  <a:pt x="209423" y="172427"/>
                </a:lnTo>
                <a:lnTo>
                  <a:pt x="263189" y="172427"/>
                </a:lnTo>
                <a:lnTo>
                  <a:pt x="240815" y="146054"/>
                </a:lnTo>
                <a:lnTo>
                  <a:pt x="205917" y="114439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2246" y="1541020"/>
            <a:ext cx="382905" cy="658495"/>
          </a:xfrm>
          <a:custGeom>
            <a:avLst/>
            <a:gdLst/>
            <a:ahLst/>
            <a:cxnLst/>
            <a:rect l="l" t="t" r="r" b="b"/>
            <a:pathLst>
              <a:path w="382905" h="658494">
                <a:moveTo>
                  <a:pt x="370210" y="156006"/>
                </a:moveTo>
                <a:lnTo>
                  <a:pt x="282054" y="156006"/>
                </a:lnTo>
                <a:lnTo>
                  <a:pt x="253349" y="199972"/>
                </a:lnTo>
                <a:lnTo>
                  <a:pt x="225993" y="244688"/>
                </a:lnTo>
                <a:lnTo>
                  <a:pt x="199742" y="290018"/>
                </a:lnTo>
                <a:lnTo>
                  <a:pt x="174349" y="335827"/>
                </a:lnTo>
                <a:lnTo>
                  <a:pt x="149568" y="381978"/>
                </a:lnTo>
                <a:lnTo>
                  <a:pt x="125155" y="428335"/>
                </a:lnTo>
                <a:lnTo>
                  <a:pt x="100839" y="474807"/>
                </a:lnTo>
                <a:lnTo>
                  <a:pt x="76447" y="521122"/>
                </a:lnTo>
                <a:lnTo>
                  <a:pt x="51662" y="567280"/>
                </a:lnTo>
                <a:lnTo>
                  <a:pt x="26261" y="613099"/>
                </a:lnTo>
                <a:lnTo>
                  <a:pt x="0" y="658444"/>
                </a:lnTo>
                <a:lnTo>
                  <a:pt x="3429" y="657275"/>
                </a:lnTo>
                <a:lnTo>
                  <a:pt x="5245" y="654989"/>
                </a:lnTo>
                <a:lnTo>
                  <a:pt x="7315" y="652995"/>
                </a:lnTo>
                <a:lnTo>
                  <a:pt x="27322" y="630318"/>
                </a:lnTo>
                <a:lnTo>
                  <a:pt x="43826" y="605421"/>
                </a:lnTo>
                <a:lnTo>
                  <a:pt x="58041" y="579086"/>
                </a:lnTo>
                <a:lnTo>
                  <a:pt x="71183" y="552094"/>
                </a:lnTo>
                <a:lnTo>
                  <a:pt x="74786" y="545793"/>
                </a:lnTo>
                <a:lnTo>
                  <a:pt x="79121" y="540861"/>
                </a:lnTo>
                <a:lnTo>
                  <a:pt x="84617" y="537167"/>
                </a:lnTo>
                <a:lnTo>
                  <a:pt x="91706" y="534581"/>
                </a:lnTo>
                <a:lnTo>
                  <a:pt x="103342" y="531204"/>
                </a:lnTo>
                <a:lnTo>
                  <a:pt x="114830" y="527142"/>
                </a:lnTo>
                <a:lnTo>
                  <a:pt x="168518" y="497233"/>
                </a:lnTo>
                <a:lnTo>
                  <a:pt x="217547" y="443747"/>
                </a:lnTo>
                <a:lnTo>
                  <a:pt x="234975" y="409905"/>
                </a:lnTo>
                <a:lnTo>
                  <a:pt x="199720" y="398106"/>
                </a:lnTo>
                <a:lnTo>
                  <a:pt x="224324" y="383779"/>
                </a:lnTo>
                <a:lnTo>
                  <a:pt x="273357" y="357591"/>
                </a:lnTo>
                <a:lnTo>
                  <a:pt x="308222" y="313696"/>
                </a:lnTo>
                <a:lnTo>
                  <a:pt x="334770" y="263855"/>
                </a:lnTo>
                <a:lnTo>
                  <a:pt x="336770" y="258330"/>
                </a:lnTo>
                <a:lnTo>
                  <a:pt x="293433" y="258330"/>
                </a:lnTo>
                <a:lnTo>
                  <a:pt x="306618" y="246915"/>
                </a:lnTo>
                <a:lnTo>
                  <a:pt x="320157" y="236220"/>
                </a:lnTo>
                <a:lnTo>
                  <a:pt x="347433" y="215519"/>
                </a:lnTo>
                <a:lnTo>
                  <a:pt x="352577" y="211518"/>
                </a:lnTo>
                <a:lnTo>
                  <a:pt x="357060" y="205066"/>
                </a:lnTo>
                <a:lnTo>
                  <a:pt x="359120" y="198649"/>
                </a:lnTo>
                <a:lnTo>
                  <a:pt x="368588" y="164312"/>
                </a:lnTo>
                <a:lnTo>
                  <a:pt x="370210" y="156006"/>
                </a:lnTo>
                <a:close/>
              </a:path>
              <a:path w="382905" h="658494">
                <a:moveTo>
                  <a:pt x="112534" y="224167"/>
                </a:moveTo>
                <a:lnTo>
                  <a:pt x="85500" y="271027"/>
                </a:lnTo>
                <a:lnTo>
                  <a:pt x="65871" y="322010"/>
                </a:lnTo>
                <a:lnTo>
                  <a:pt x="53505" y="374835"/>
                </a:lnTo>
                <a:lnTo>
                  <a:pt x="48259" y="427221"/>
                </a:lnTo>
                <a:lnTo>
                  <a:pt x="49991" y="476887"/>
                </a:lnTo>
                <a:lnTo>
                  <a:pt x="58559" y="521550"/>
                </a:lnTo>
                <a:lnTo>
                  <a:pt x="83815" y="474761"/>
                </a:lnTo>
                <a:lnTo>
                  <a:pt x="109131" y="427696"/>
                </a:lnTo>
                <a:lnTo>
                  <a:pt x="134833" y="380506"/>
                </a:lnTo>
                <a:lnTo>
                  <a:pt x="161150" y="333527"/>
                </a:lnTo>
                <a:lnTo>
                  <a:pt x="188710" y="287412"/>
                </a:lnTo>
                <a:lnTo>
                  <a:pt x="201870" y="267258"/>
                </a:lnTo>
                <a:lnTo>
                  <a:pt x="133261" y="267258"/>
                </a:lnTo>
                <a:lnTo>
                  <a:pt x="112534" y="224167"/>
                </a:lnTo>
                <a:close/>
              </a:path>
              <a:path w="382905" h="658494">
                <a:moveTo>
                  <a:pt x="232689" y="104622"/>
                </a:moveTo>
                <a:lnTo>
                  <a:pt x="226491" y="108356"/>
                </a:lnTo>
                <a:lnTo>
                  <a:pt x="221742" y="110236"/>
                </a:lnTo>
                <a:lnTo>
                  <a:pt x="179176" y="149447"/>
                </a:lnTo>
                <a:lnTo>
                  <a:pt x="140766" y="186080"/>
                </a:lnTo>
                <a:lnTo>
                  <a:pt x="133132" y="220742"/>
                </a:lnTo>
                <a:lnTo>
                  <a:pt x="133148" y="246915"/>
                </a:lnTo>
                <a:lnTo>
                  <a:pt x="133261" y="267258"/>
                </a:lnTo>
                <a:lnTo>
                  <a:pt x="201870" y="267258"/>
                </a:lnTo>
                <a:lnTo>
                  <a:pt x="218068" y="242452"/>
                </a:lnTo>
                <a:lnTo>
                  <a:pt x="249193" y="198649"/>
                </a:lnTo>
                <a:lnTo>
                  <a:pt x="275438" y="164592"/>
                </a:lnTo>
                <a:lnTo>
                  <a:pt x="235585" y="164592"/>
                </a:lnTo>
                <a:lnTo>
                  <a:pt x="232689" y="104622"/>
                </a:lnTo>
                <a:close/>
              </a:path>
              <a:path w="382905" h="658494">
                <a:moveTo>
                  <a:pt x="344830" y="236067"/>
                </a:moveTo>
                <a:lnTo>
                  <a:pt x="293433" y="258330"/>
                </a:lnTo>
                <a:lnTo>
                  <a:pt x="336770" y="258330"/>
                </a:lnTo>
                <a:lnTo>
                  <a:pt x="344830" y="236067"/>
                </a:lnTo>
                <a:close/>
              </a:path>
              <a:path w="382905" h="658494">
                <a:moveTo>
                  <a:pt x="376593" y="0"/>
                </a:moveTo>
                <a:lnTo>
                  <a:pt x="313499" y="38442"/>
                </a:lnTo>
                <a:lnTo>
                  <a:pt x="284848" y="64149"/>
                </a:lnTo>
                <a:lnTo>
                  <a:pt x="266026" y="95902"/>
                </a:lnTo>
                <a:lnTo>
                  <a:pt x="251463" y="130463"/>
                </a:lnTo>
                <a:lnTo>
                  <a:pt x="235585" y="164592"/>
                </a:lnTo>
                <a:lnTo>
                  <a:pt x="275438" y="164592"/>
                </a:lnTo>
                <a:lnTo>
                  <a:pt x="282054" y="156006"/>
                </a:lnTo>
                <a:lnTo>
                  <a:pt x="370210" y="156006"/>
                </a:lnTo>
                <a:lnTo>
                  <a:pt x="379892" y="93914"/>
                </a:lnTo>
                <a:lnTo>
                  <a:pt x="382660" y="44420"/>
                </a:lnTo>
                <a:lnTo>
                  <a:pt x="382663" y="30622"/>
                </a:lnTo>
                <a:lnTo>
                  <a:pt x="382524" y="16820"/>
                </a:lnTo>
                <a:lnTo>
                  <a:pt x="382435" y="3022"/>
                </a:lnTo>
                <a:lnTo>
                  <a:pt x="37659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0131" y="1314778"/>
            <a:ext cx="383540" cy="656590"/>
          </a:xfrm>
          <a:custGeom>
            <a:avLst/>
            <a:gdLst/>
            <a:ahLst/>
            <a:cxnLst/>
            <a:rect l="l" t="t" r="r" b="b"/>
            <a:pathLst>
              <a:path w="383539" h="656589">
                <a:moveTo>
                  <a:pt x="367432" y="152781"/>
                </a:moveTo>
                <a:lnTo>
                  <a:pt x="279361" y="152781"/>
                </a:lnTo>
                <a:lnTo>
                  <a:pt x="232494" y="235272"/>
                </a:lnTo>
                <a:lnTo>
                  <a:pt x="184462" y="319865"/>
                </a:lnTo>
                <a:lnTo>
                  <a:pt x="160875" y="361745"/>
                </a:lnTo>
                <a:lnTo>
                  <a:pt x="137452" y="403720"/>
                </a:lnTo>
                <a:lnTo>
                  <a:pt x="114342" y="445600"/>
                </a:lnTo>
                <a:lnTo>
                  <a:pt x="91393" y="487587"/>
                </a:lnTo>
                <a:lnTo>
                  <a:pt x="0" y="656297"/>
                </a:lnTo>
                <a:lnTo>
                  <a:pt x="23224" y="632677"/>
                </a:lnTo>
                <a:lnTo>
                  <a:pt x="41809" y="606250"/>
                </a:lnTo>
                <a:lnTo>
                  <a:pt x="57358" y="577998"/>
                </a:lnTo>
                <a:lnTo>
                  <a:pt x="71475" y="548906"/>
                </a:lnTo>
                <a:lnTo>
                  <a:pt x="74971" y="543128"/>
                </a:lnTo>
                <a:lnTo>
                  <a:pt x="79259" y="538729"/>
                </a:lnTo>
                <a:lnTo>
                  <a:pt x="84496" y="535256"/>
                </a:lnTo>
                <a:lnTo>
                  <a:pt x="90843" y="532257"/>
                </a:lnTo>
                <a:lnTo>
                  <a:pt x="111088" y="523706"/>
                </a:lnTo>
                <a:lnTo>
                  <a:pt x="131164" y="514646"/>
                </a:lnTo>
                <a:lnTo>
                  <a:pt x="169265" y="493293"/>
                </a:lnTo>
                <a:lnTo>
                  <a:pt x="208326" y="455874"/>
                </a:lnTo>
                <a:lnTo>
                  <a:pt x="234670" y="407111"/>
                </a:lnTo>
                <a:lnTo>
                  <a:pt x="227990" y="404990"/>
                </a:lnTo>
                <a:lnTo>
                  <a:pt x="222694" y="403377"/>
                </a:lnTo>
                <a:lnTo>
                  <a:pt x="211912" y="399796"/>
                </a:lnTo>
                <a:lnTo>
                  <a:pt x="206413" y="397840"/>
                </a:lnTo>
                <a:lnTo>
                  <a:pt x="200888" y="395935"/>
                </a:lnTo>
                <a:lnTo>
                  <a:pt x="197815" y="391972"/>
                </a:lnTo>
                <a:lnTo>
                  <a:pt x="242434" y="374678"/>
                </a:lnTo>
                <a:lnTo>
                  <a:pt x="277975" y="349104"/>
                </a:lnTo>
                <a:lnTo>
                  <a:pt x="305919" y="316329"/>
                </a:lnTo>
                <a:lnTo>
                  <a:pt x="327744" y="277435"/>
                </a:lnTo>
                <a:lnTo>
                  <a:pt x="335968" y="256413"/>
                </a:lnTo>
                <a:lnTo>
                  <a:pt x="292506" y="256413"/>
                </a:lnTo>
                <a:lnTo>
                  <a:pt x="305161" y="245481"/>
                </a:lnTo>
                <a:lnTo>
                  <a:pt x="318206" y="235237"/>
                </a:lnTo>
                <a:lnTo>
                  <a:pt x="331225" y="225346"/>
                </a:lnTo>
                <a:lnTo>
                  <a:pt x="344081" y="215265"/>
                </a:lnTo>
                <a:lnTo>
                  <a:pt x="366145" y="160154"/>
                </a:lnTo>
                <a:lnTo>
                  <a:pt x="367432" y="152781"/>
                </a:lnTo>
                <a:close/>
              </a:path>
              <a:path w="383539" h="656589">
                <a:moveTo>
                  <a:pt x="113296" y="222758"/>
                </a:moveTo>
                <a:lnTo>
                  <a:pt x="88729" y="259381"/>
                </a:lnTo>
                <a:lnTo>
                  <a:pt x="69055" y="308900"/>
                </a:lnTo>
                <a:lnTo>
                  <a:pt x="55287" y="365574"/>
                </a:lnTo>
                <a:lnTo>
                  <a:pt x="48441" y="423665"/>
                </a:lnTo>
                <a:lnTo>
                  <a:pt x="49528" y="477435"/>
                </a:lnTo>
                <a:lnTo>
                  <a:pt x="59562" y="521144"/>
                </a:lnTo>
                <a:lnTo>
                  <a:pt x="83829" y="472732"/>
                </a:lnTo>
                <a:lnTo>
                  <a:pt x="96024" y="448681"/>
                </a:lnTo>
                <a:lnTo>
                  <a:pt x="121305" y="401038"/>
                </a:lnTo>
                <a:lnTo>
                  <a:pt x="147690" y="353898"/>
                </a:lnTo>
                <a:lnTo>
                  <a:pt x="175300" y="307479"/>
                </a:lnTo>
                <a:lnTo>
                  <a:pt x="201867" y="265341"/>
                </a:lnTo>
                <a:lnTo>
                  <a:pt x="133184" y="265341"/>
                </a:lnTo>
                <a:lnTo>
                  <a:pt x="113296" y="222758"/>
                </a:lnTo>
                <a:close/>
              </a:path>
              <a:path w="383539" h="656589">
                <a:moveTo>
                  <a:pt x="232752" y="101676"/>
                </a:moveTo>
                <a:lnTo>
                  <a:pt x="183308" y="137872"/>
                </a:lnTo>
                <a:lnTo>
                  <a:pt x="142760" y="181241"/>
                </a:lnTo>
                <a:lnTo>
                  <a:pt x="132927" y="221637"/>
                </a:lnTo>
                <a:lnTo>
                  <a:pt x="132905" y="239204"/>
                </a:lnTo>
                <a:lnTo>
                  <a:pt x="133106" y="256413"/>
                </a:lnTo>
                <a:lnTo>
                  <a:pt x="133184" y="265341"/>
                </a:lnTo>
                <a:lnTo>
                  <a:pt x="201867" y="265341"/>
                </a:lnTo>
                <a:lnTo>
                  <a:pt x="204144" y="261783"/>
                </a:lnTo>
                <a:lnTo>
                  <a:pt x="218973" y="239204"/>
                </a:lnTo>
                <a:lnTo>
                  <a:pt x="233845" y="217303"/>
                </a:lnTo>
                <a:lnTo>
                  <a:pt x="249005" y="195649"/>
                </a:lnTo>
                <a:lnTo>
                  <a:pt x="271194" y="164338"/>
                </a:lnTo>
                <a:lnTo>
                  <a:pt x="240068" y="164338"/>
                </a:lnTo>
                <a:lnTo>
                  <a:pt x="235381" y="161442"/>
                </a:lnTo>
                <a:lnTo>
                  <a:pt x="232752" y="101676"/>
                </a:lnTo>
                <a:close/>
              </a:path>
              <a:path w="383539" h="656589">
                <a:moveTo>
                  <a:pt x="344931" y="233502"/>
                </a:moveTo>
                <a:lnTo>
                  <a:pt x="292506" y="256413"/>
                </a:lnTo>
                <a:lnTo>
                  <a:pt x="335968" y="256413"/>
                </a:lnTo>
                <a:lnTo>
                  <a:pt x="344931" y="233502"/>
                </a:lnTo>
                <a:close/>
              </a:path>
              <a:path w="383539" h="656589">
                <a:moveTo>
                  <a:pt x="382282" y="0"/>
                </a:moveTo>
                <a:lnTo>
                  <a:pt x="337106" y="19106"/>
                </a:lnTo>
                <a:lnTo>
                  <a:pt x="301570" y="46043"/>
                </a:lnTo>
                <a:lnTo>
                  <a:pt x="274401" y="79861"/>
                </a:lnTo>
                <a:lnTo>
                  <a:pt x="254325" y="119610"/>
                </a:lnTo>
                <a:lnTo>
                  <a:pt x="240068" y="164338"/>
                </a:lnTo>
                <a:lnTo>
                  <a:pt x="271194" y="164338"/>
                </a:lnTo>
                <a:lnTo>
                  <a:pt x="279361" y="152781"/>
                </a:lnTo>
                <a:lnTo>
                  <a:pt x="367432" y="152781"/>
                </a:lnTo>
                <a:lnTo>
                  <a:pt x="377150" y="94251"/>
                </a:lnTo>
                <a:lnTo>
                  <a:pt x="383011" y="46255"/>
                </a:lnTo>
                <a:lnTo>
                  <a:pt x="383041" y="31080"/>
                </a:lnTo>
                <a:lnTo>
                  <a:pt x="382581" y="15661"/>
                </a:lnTo>
                <a:lnTo>
                  <a:pt x="38228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141540"/>
            <a:ext cx="346075" cy="615315"/>
          </a:xfrm>
          <a:custGeom>
            <a:avLst/>
            <a:gdLst/>
            <a:ahLst/>
            <a:cxnLst/>
            <a:rect l="l" t="t" r="r" b="b"/>
            <a:pathLst>
              <a:path w="346075" h="615314">
                <a:moveTo>
                  <a:pt x="332149" y="141617"/>
                </a:moveTo>
                <a:lnTo>
                  <a:pt x="251936" y="141617"/>
                </a:lnTo>
                <a:lnTo>
                  <a:pt x="255365" y="143903"/>
                </a:lnTo>
                <a:lnTo>
                  <a:pt x="227590" y="184719"/>
                </a:lnTo>
                <a:lnTo>
                  <a:pt x="201131" y="226277"/>
                </a:lnTo>
                <a:lnTo>
                  <a:pt x="175781" y="268461"/>
                </a:lnTo>
                <a:lnTo>
                  <a:pt x="151333" y="311155"/>
                </a:lnTo>
                <a:lnTo>
                  <a:pt x="127579" y="354242"/>
                </a:lnTo>
                <a:lnTo>
                  <a:pt x="104311" y="397605"/>
                </a:lnTo>
                <a:lnTo>
                  <a:pt x="58407" y="484694"/>
                </a:lnTo>
                <a:lnTo>
                  <a:pt x="35355" y="528187"/>
                </a:lnTo>
                <a:lnTo>
                  <a:pt x="11961" y="571490"/>
                </a:lnTo>
                <a:lnTo>
                  <a:pt x="0" y="592969"/>
                </a:lnTo>
                <a:lnTo>
                  <a:pt x="0" y="614804"/>
                </a:lnTo>
                <a:lnTo>
                  <a:pt x="7666" y="602991"/>
                </a:lnTo>
                <a:lnTo>
                  <a:pt x="21867" y="576628"/>
                </a:lnTo>
                <a:lnTo>
                  <a:pt x="35617" y="549948"/>
                </a:lnTo>
                <a:lnTo>
                  <a:pt x="39071" y="543407"/>
                </a:lnTo>
                <a:lnTo>
                  <a:pt x="46882" y="538111"/>
                </a:lnTo>
                <a:lnTo>
                  <a:pt x="53892" y="534746"/>
                </a:lnTo>
                <a:lnTo>
                  <a:pt x="69513" y="527846"/>
                </a:lnTo>
                <a:lnTo>
                  <a:pt x="85372" y="521411"/>
                </a:lnTo>
                <a:lnTo>
                  <a:pt x="101026" y="514661"/>
                </a:lnTo>
                <a:lnTo>
                  <a:pt x="142442" y="487921"/>
                </a:lnTo>
                <a:lnTo>
                  <a:pt x="183263" y="438906"/>
                </a:lnTo>
                <a:lnTo>
                  <a:pt x="197999" y="409079"/>
                </a:lnTo>
                <a:lnTo>
                  <a:pt x="163023" y="397421"/>
                </a:lnTo>
                <a:lnTo>
                  <a:pt x="187332" y="383132"/>
                </a:lnTo>
                <a:lnTo>
                  <a:pt x="236145" y="357149"/>
                </a:lnTo>
                <a:lnTo>
                  <a:pt x="271101" y="313308"/>
                </a:lnTo>
                <a:lnTo>
                  <a:pt x="297872" y="263065"/>
                </a:lnTo>
                <a:lnTo>
                  <a:pt x="299915" y="257581"/>
                </a:lnTo>
                <a:lnTo>
                  <a:pt x="256813" y="257581"/>
                </a:lnTo>
                <a:lnTo>
                  <a:pt x="269864" y="246119"/>
                </a:lnTo>
                <a:lnTo>
                  <a:pt x="283303" y="235408"/>
                </a:lnTo>
                <a:lnTo>
                  <a:pt x="310432" y="214731"/>
                </a:lnTo>
                <a:lnTo>
                  <a:pt x="315588" y="210731"/>
                </a:lnTo>
                <a:lnTo>
                  <a:pt x="320884" y="204266"/>
                </a:lnTo>
                <a:lnTo>
                  <a:pt x="328408" y="162928"/>
                </a:lnTo>
                <a:lnTo>
                  <a:pt x="332149" y="141617"/>
                </a:lnTo>
                <a:close/>
              </a:path>
              <a:path w="346075" h="615314">
                <a:moveTo>
                  <a:pt x="75596" y="223304"/>
                </a:moveTo>
                <a:lnTo>
                  <a:pt x="48278" y="270977"/>
                </a:lnTo>
                <a:lnTo>
                  <a:pt x="28630" y="322628"/>
                </a:lnTo>
                <a:lnTo>
                  <a:pt x="16440" y="375962"/>
                </a:lnTo>
                <a:lnTo>
                  <a:pt x="11497" y="428686"/>
                </a:lnTo>
                <a:lnTo>
                  <a:pt x="13591" y="478505"/>
                </a:lnTo>
                <a:lnTo>
                  <a:pt x="22510" y="523125"/>
                </a:lnTo>
                <a:lnTo>
                  <a:pt x="47529" y="473254"/>
                </a:lnTo>
                <a:lnTo>
                  <a:pt x="60083" y="448525"/>
                </a:lnTo>
                <a:lnTo>
                  <a:pt x="86327" y="399252"/>
                </a:lnTo>
                <a:lnTo>
                  <a:pt x="113947" y="350187"/>
                </a:lnTo>
                <a:lnTo>
                  <a:pt x="142707" y="302238"/>
                </a:lnTo>
                <a:lnTo>
                  <a:pt x="168015" y="262534"/>
                </a:lnTo>
                <a:lnTo>
                  <a:pt x="94468" y="262534"/>
                </a:lnTo>
                <a:lnTo>
                  <a:pt x="75596" y="223304"/>
                </a:lnTo>
                <a:close/>
              </a:path>
              <a:path w="346075" h="615314">
                <a:moveTo>
                  <a:pt x="191814" y="105854"/>
                </a:moveTo>
                <a:lnTo>
                  <a:pt x="141686" y="143903"/>
                </a:lnTo>
                <a:lnTo>
                  <a:pt x="100361" y="189509"/>
                </a:lnTo>
                <a:lnTo>
                  <a:pt x="96615" y="262000"/>
                </a:lnTo>
                <a:lnTo>
                  <a:pt x="94468" y="262534"/>
                </a:lnTo>
                <a:lnTo>
                  <a:pt x="168015" y="262534"/>
                </a:lnTo>
                <a:lnTo>
                  <a:pt x="172627" y="255418"/>
                </a:lnTo>
                <a:lnTo>
                  <a:pt x="188004" y="232282"/>
                </a:lnTo>
                <a:lnTo>
                  <a:pt x="203696" y="209422"/>
                </a:lnTo>
                <a:lnTo>
                  <a:pt x="219698" y="186769"/>
                </a:lnTo>
                <a:lnTo>
                  <a:pt x="236712" y="162979"/>
                </a:lnTo>
                <a:lnTo>
                  <a:pt x="197135" y="162979"/>
                </a:lnTo>
                <a:lnTo>
                  <a:pt x="197135" y="105943"/>
                </a:lnTo>
                <a:lnTo>
                  <a:pt x="193414" y="105943"/>
                </a:lnTo>
                <a:lnTo>
                  <a:pt x="191814" y="105854"/>
                </a:lnTo>
                <a:close/>
              </a:path>
              <a:path w="346075" h="615314">
                <a:moveTo>
                  <a:pt x="308298" y="235076"/>
                </a:moveTo>
                <a:lnTo>
                  <a:pt x="256813" y="257581"/>
                </a:lnTo>
                <a:lnTo>
                  <a:pt x="299915" y="257581"/>
                </a:lnTo>
                <a:lnTo>
                  <a:pt x="308298" y="235076"/>
                </a:lnTo>
                <a:close/>
              </a:path>
              <a:path w="346075" h="615314">
                <a:moveTo>
                  <a:pt x="344862" y="0"/>
                </a:moveTo>
                <a:lnTo>
                  <a:pt x="290885" y="25841"/>
                </a:lnTo>
                <a:lnTo>
                  <a:pt x="249853" y="63703"/>
                </a:lnTo>
                <a:lnTo>
                  <a:pt x="222897" y="112096"/>
                </a:lnTo>
                <a:lnTo>
                  <a:pt x="211277" y="137598"/>
                </a:lnTo>
                <a:lnTo>
                  <a:pt x="199409" y="162928"/>
                </a:lnTo>
                <a:lnTo>
                  <a:pt x="197135" y="162979"/>
                </a:lnTo>
                <a:lnTo>
                  <a:pt x="236712" y="162979"/>
                </a:lnTo>
                <a:lnTo>
                  <a:pt x="251936" y="141617"/>
                </a:lnTo>
                <a:lnTo>
                  <a:pt x="332149" y="141617"/>
                </a:lnTo>
                <a:lnTo>
                  <a:pt x="339518" y="97274"/>
                </a:lnTo>
                <a:lnTo>
                  <a:pt x="345622" y="48263"/>
                </a:lnTo>
                <a:lnTo>
                  <a:pt x="345649" y="32673"/>
                </a:lnTo>
                <a:lnTo>
                  <a:pt x="345171" y="16622"/>
                </a:lnTo>
                <a:lnTo>
                  <a:pt x="344862" y="0"/>
                </a:lnTo>
                <a:close/>
              </a:path>
              <a:path w="346075" h="615314">
                <a:moveTo>
                  <a:pt x="197135" y="105181"/>
                </a:moveTo>
                <a:lnTo>
                  <a:pt x="193414" y="105943"/>
                </a:lnTo>
                <a:lnTo>
                  <a:pt x="197135" y="105943"/>
                </a:lnTo>
                <a:lnTo>
                  <a:pt x="197135" y="105181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3" y="4198306"/>
            <a:ext cx="462280" cy="577850"/>
          </a:xfrm>
          <a:custGeom>
            <a:avLst/>
            <a:gdLst/>
            <a:ahLst/>
            <a:cxnLst/>
            <a:rect l="l" t="t" r="r" b="b"/>
            <a:pathLst>
              <a:path w="462280" h="577850">
                <a:moveTo>
                  <a:pt x="178394" y="129133"/>
                </a:moveTo>
                <a:lnTo>
                  <a:pt x="83604" y="129133"/>
                </a:lnTo>
                <a:lnTo>
                  <a:pt x="112282" y="168912"/>
                </a:lnTo>
                <a:lnTo>
                  <a:pt x="142062" y="207759"/>
                </a:lnTo>
                <a:lnTo>
                  <a:pt x="172766" y="245824"/>
                </a:lnTo>
                <a:lnTo>
                  <a:pt x="204220" y="283255"/>
                </a:lnTo>
                <a:lnTo>
                  <a:pt x="236249" y="320200"/>
                </a:lnTo>
                <a:lnTo>
                  <a:pt x="268676" y="356809"/>
                </a:lnTo>
                <a:lnTo>
                  <a:pt x="366598" y="466104"/>
                </a:lnTo>
                <a:lnTo>
                  <a:pt x="398867" y="502854"/>
                </a:lnTo>
                <a:lnTo>
                  <a:pt x="430659" y="540010"/>
                </a:lnTo>
                <a:lnTo>
                  <a:pt x="461797" y="577723"/>
                </a:lnTo>
                <a:lnTo>
                  <a:pt x="462254" y="574357"/>
                </a:lnTo>
                <a:lnTo>
                  <a:pt x="461111" y="572198"/>
                </a:lnTo>
                <a:lnTo>
                  <a:pt x="460159" y="569963"/>
                </a:lnTo>
                <a:lnTo>
                  <a:pt x="445673" y="542967"/>
                </a:lnTo>
                <a:lnTo>
                  <a:pt x="427688" y="518645"/>
                </a:lnTo>
                <a:lnTo>
                  <a:pt x="407545" y="495986"/>
                </a:lnTo>
                <a:lnTo>
                  <a:pt x="380326" y="467398"/>
                </a:lnTo>
                <a:lnTo>
                  <a:pt x="379183" y="461378"/>
                </a:lnTo>
                <a:lnTo>
                  <a:pt x="379514" y="452513"/>
                </a:lnTo>
                <a:lnTo>
                  <a:pt x="379810" y="441551"/>
                </a:lnTo>
                <a:lnTo>
                  <a:pt x="379869" y="422857"/>
                </a:lnTo>
                <a:lnTo>
                  <a:pt x="379139" y="408063"/>
                </a:lnTo>
                <a:lnTo>
                  <a:pt x="377482" y="393420"/>
                </a:lnTo>
                <a:lnTo>
                  <a:pt x="369358" y="359477"/>
                </a:lnTo>
                <a:lnTo>
                  <a:pt x="355803" y="328188"/>
                </a:lnTo>
                <a:lnTo>
                  <a:pt x="338187" y="301320"/>
                </a:lnTo>
                <a:lnTo>
                  <a:pt x="284632" y="301320"/>
                </a:lnTo>
                <a:lnTo>
                  <a:pt x="284290" y="253737"/>
                </a:lnTo>
                <a:lnTo>
                  <a:pt x="272689" y="211889"/>
                </a:lnTo>
                <a:lnTo>
                  <a:pt x="251618" y="174603"/>
                </a:lnTo>
                <a:lnTo>
                  <a:pt x="246584" y="168668"/>
                </a:lnTo>
                <a:lnTo>
                  <a:pt x="191566" y="168668"/>
                </a:lnTo>
                <a:lnTo>
                  <a:pt x="185549" y="152014"/>
                </a:lnTo>
                <a:lnTo>
                  <a:pt x="180212" y="135285"/>
                </a:lnTo>
                <a:lnTo>
                  <a:pt x="178394" y="129133"/>
                </a:lnTo>
                <a:close/>
              </a:path>
              <a:path w="462280" h="577850">
                <a:moveTo>
                  <a:pt x="27698" y="169138"/>
                </a:moveTo>
                <a:lnTo>
                  <a:pt x="54533" y="255917"/>
                </a:lnTo>
                <a:lnTo>
                  <a:pt x="75493" y="289306"/>
                </a:lnTo>
                <a:lnTo>
                  <a:pt x="111302" y="306349"/>
                </a:lnTo>
                <a:lnTo>
                  <a:pt x="118793" y="308228"/>
                </a:lnTo>
                <a:lnTo>
                  <a:pt x="126139" y="310951"/>
                </a:lnTo>
                <a:lnTo>
                  <a:pt x="133423" y="314034"/>
                </a:lnTo>
                <a:lnTo>
                  <a:pt x="140728" y="316992"/>
                </a:lnTo>
                <a:lnTo>
                  <a:pt x="139674" y="319417"/>
                </a:lnTo>
                <a:lnTo>
                  <a:pt x="94767" y="323329"/>
                </a:lnTo>
                <a:lnTo>
                  <a:pt x="130368" y="364405"/>
                </a:lnTo>
                <a:lnTo>
                  <a:pt x="169140" y="399216"/>
                </a:lnTo>
                <a:lnTo>
                  <a:pt x="211142" y="427851"/>
                </a:lnTo>
                <a:lnTo>
                  <a:pt x="256431" y="450405"/>
                </a:lnTo>
                <a:lnTo>
                  <a:pt x="305068" y="466968"/>
                </a:lnTo>
                <a:lnTo>
                  <a:pt x="357111" y="477634"/>
                </a:lnTo>
                <a:lnTo>
                  <a:pt x="323240" y="441551"/>
                </a:lnTo>
                <a:lnTo>
                  <a:pt x="290123" y="404910"/>
                </a:lnTo>
                <a:lnTo>
                  <a:pt x="257810" y="367667"/>
                </a:lnTo>
                <a:lnTo>
                  <a:pt x="226350" y="329779"/>
                </a:lnTo>
                <a:lnTo>
                  <a:pt x="195794" y="291202"/>
                </a:lnTo>
                <a:lnTo>
                  <a:pt x="166191" y="251893"/>
                </a:lnTo>
                <a:lnTo>
                  <a:pt x="137592" y="211807"/>
                </a:lnTo>
                <a:lnTo>
                  <a:pt x="120849" y="186944"/>
                </a:lnTo>
                <a:lnTo>
                  <a:pt x="82931" y="186944"/>
                </a:lnTo>
                <a:lnTo>
                  <a:pt x="27698" y="169138"/>
                </a:lnTo>
                <a:close/>
              </a:path>
              <a:path w="462280" h="577850">
                <a:moveTo>
                  <a:pt x="312940" y="273100"/>
                </a:moveTo>
                <a:lnTo>
                  <a:pt x="289902" y="300875"/>
                </a:lnTo>
                <a:lnTo>
                  <a:pt x="284632" y="301320"/>
                </a:lnTo>
                <a:lnTo>
                  <a:pt x="338187" y="301320"/>
                </a:lnTo>
                <a:lnTo>
                  <a:pt x="336952" y="299435"/>
                </a:lnTo>
                <a:lnTo>
                  <a:pt x="312940" y="273100"/>
                </a:lnTo>
                <a:close/>
              </a:path>
              <a:path w="462280" h="577850">
                <a:moveTo>
                  <a:pt x="139" y="0"/>
                </a:moveTo>
                <a:lnTo>
                  <a:pt x="247" y="59728"/>
                </a:lnTo>
                <a:lnTo>
                  <a:pt x="0" y="76619"/>
                </a:lnTo>
                <a:lnTo>
                  <a:pt x="1180" y="91411"/>
                </a:lnTo>
                <a:lnTo>
                  <a:pt x="5397" y="104735"/>
                </a:lnTo>
                <a:lnTo>
                  <a:pt x="12519" y="116733"/>
                </a:lnTo>
                <a:lnTo>
                  <a:pt x="22415" y="127546"/>
                </a:lnTo>
                <a:lnTo>
                  <a:pt x="84404" y="184467"/>
                </a:lnTo>
                <a:lnTo>
                  <a:pt x="82931" y="186944"/>
                </a:lnTo>
                <a:lnTo>
                  <a:pt x="120849" y="186944"/>
                </a:lnTo>
                <a:lnTo>
                  <a:pt x="110046" y="170902"/>
                </a:lnTo>
                <a:lnTo>
                  <a:pt x="83604" y="129133"/>
                </a:lnTo>
                <a:lnTo>
                  <a:pt x="178394" y="129133"/>
                </a:lnTo>
                <a:lnTo>
                  <a:pt x="175257" y="118524"/>
                </a:lnTo>
                <a:lnTo>
                  <a:pt x="168744" y="96202"/>
                </a:lnTo>
                <a:lnTo>
                  <a:pt x="125057" y="59728"/>
                </a:lnTo>
                <a:lnTo>
                  <a:pt x="85739" y="36556"/>
                </a:lnTo>
                <a:lnTo>
                  <a:pt x="44175" y="16652"/>
                </a:lnTo>
                <a:lnTo>
                  <a:pt x="139" y="0"/>
                </a:lnTo>
                <a:close/>
              </a:path>
              <a:path w="462280" h="577850">
                <a:moveTo>
                  <a:pt x="188213" y="109029"/>
                </a:moveTo>
                <a:lnTo>
                  <a:pt x="191566" y="168668"/>
                </a:lnTo>
                <a:lnTo>
                  <a:pt x="246584" y="168668"/>
                </a:lnTo>
                <a:lnTo>
                  <a:pt x="222864" y="140707"/>
                </a:lnTo>
                <a:lnTo>
                  <a:pt x="188213" y="109029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6937" y="3721249"/>
            <a:ext cx="436245" cy="431165"/>
          </a:xfrm>
          <a:custGeom>
            <a:avLst/>
            <a:gdLst/>
            <a:ahLst/>
            <a:cxnLst/>
            <a:rect l="l" t="t" r="r" b="b"/>
            <a:pathLst>
              <a:path w="436245" h="431164">
                <a:moveTo>
                  <a:pt x="112306" y="0"/>
                </a:moveTo>
                <a:lnTo>
                  <a:pt x="116189" y="69343"/>
                </a:lnTo>
                <a:lnTo>
                  <a:pt x="118233" y="103974"/>
                </a:lnTo>
                <a:lnTo>
                  <a:pt x="120357" y="136410"/>
                </a:lnTo>
                <a:lnTo>
                  <a:pt x="120198" y="144523"/>
                </a:lnTo>
                <a:lnTo>
                  <a:pt x="118300" y="151430"/>
                </a:lnTo>
                <a:lnTo>
                  <a:pt x="114421" y="157500"/>
                </a:lnTo>
                <a:lnTo>
                  <a:pt x="108318" y="163106"/>
                </a:lnTo>
                <a:lnTo>
                  <a:pt x="81429" y="183604"/>
                </a:lnTo>
                <a:lnTo>
                  <a:pt x="0" y="247294"/>
                </a:lnTo>
                <a:lnTo>
                  <a:pt x="6781" y="249326"/>
                </a:lnTo>
                <a:lnTo>
                  <a:pt x="11353" y="250837"/>
                </a:lnTo>
                <a:lnTo>
                  <a:pt x="133781" y="282333"/>
                </a:lnTo>
                <a:lnTo>
                  <a:pt x="164193" y="328976"/>
                </a:lnTo>
                <a:lnTo>
                  <a:pt x="174291" y="356847"/>
                </a:lnTo>
                <a:lnTo>
                  <a:pt x="194843" y="412457"/>
                </a:lnTo>
                <a:lnTo>
                  <a:pt x="196849" y="417931"/>
                </a:lnTo>
                <a:lnTo>
                  <a:pt x="199186" y="423252"/>
                </a:lnTo>
                <a:lnTo>
                  <a:pt x="202272" y="430860"/>
                </a:lnTo>
                <a:lnTo>
                  <a:pt x="206743" y="424091"/>
                </a:lnTo>
                <a:lnTo>
                  <a:pt x="209791" y="419582"/>
                </a:lnTo>
                <a:lnTo>
                  <a:pt x="262408" y="337027"/>
                </a:lnTo>
                <a:lnTo>
                  <a:pt x="278815" y="310959"/>
                </a:lnTo>
                <a:lnTo>
                  <a:pt x="283286" y="303809"/>
                </a:lnTo>
                <a:lnTo>
                  <a:pt x="288188" y="300647"/>
                </a:lnTo>
                <a:lnTo>
                  <a:pt x="300064" y="300647"/>
                </a:lnTo>
                <a:lnTo>
                  <a:pt x="313341" y="300482"/>
                </a:lnTo>
                <a:lnTo>
                  <a:pt x="346042" y="299329"/>
                </a:lnTo>
                <a:lnTo>
                  <a:pt x="362394" y="298919"/>
                </a:lnTo>
                <a:lnTo>
                  <a:pt x="436007" y="298742"/>
                </a:lnTo>
                <a:lnTo>
                  <a:pt x="433882" y="290004"/>
                </a:lnTo>
                <a:lnTo>
                  <a:pt x="431126" y="285915"/>
                </a:lnTo>
                <a:lnTo>
                  <a:pt x="390418" y="236154"/>
                </a:lnTo>
                <a:lnTo>
                  <a:pt x="371479" y="213300"/>
                </a:lnTo>
                <a:lnTo>
                  <a:pt x="352234" y="190715"/>
                </a:lnTo>
                <a:lnTo>
                  <a:pt x="346930" y="183289"/>
                </a:lnTo>
                <a:lnTo>
                  <a:pt x="344139" y="175880"/>
                </a:lnTo>
                <a:lnTo>
                  <a:pt x="343799" y="168050"/>
                </a:lnTo>
                <a:lnTo>
                  <a:pt x="345846" y="159359"/>
                </a:lnTo>
                <a:lnTo>
                  <a:pt x="350326" y="145639"/>
                </a:lnTo>
                <a:lnTo>
                  <a:pt x="354425" y="131786"/>
                </a:lnTo>
                <a:lnTo>
                  <a:pt x="362242" y="103974"/>
                </a:lnTo>
                <a:lnTo>
                  <a:pt x="368409" y="82270"/>
                </a:lnTo>
                <a:lnTo>
                  <a:pt x="245135" y="82270"/>
                </a:lnTo>
                <a:lnTo>
                  <a:pt x="235877" y="81305"/>
                </a:lnTo>
                <a:lnTo>
                  <a:pt x="230682" y="77952"/>
                </a:lnTo>
                <a:lnTo>
                  <a:pt x="204282" y="60634"/>
                </a:lnTo>
                <a:lnTo>
                  <a:pt x="122237" y="5334"/>
                </a:lnTo>
                <a:lnTo>
                  <a:pt x="118389" y="3454"/>
                </a:lnTo>
                <a:lnTo>
                  <a:pt x="112306" y="0"/>
                </a:lnTo>
                <a:close/>
              </a:path>
              <a:path w="436245" h="431164">
                <a:moveTo>
                  <a:pt x="300064" y="300647"/>
                </a:moveTo>
                <a:lnTo>
                  <a:pt x="288188" y="300647"/>
                </a:lnTo>
                <a:lnTo>
                  <a:pt x="296989" y="300685"/>
                </a:lnTo>
                <a:lnTo>
                  <a:pt x="300064" y="300647"/>
                </a:lnTo>
                <a:close/>
              </a:path>
              <a:path w="436245" h="431164">
                <a:moveTo>
                  <a:pt x="436007" y="298742"/>
                </a:moveTo>
                <a:lnTo>
                  <a:pt x="399207" y="298742"/>
                </a:lnTo>
                <a:lnTo>
                  <a:pt x="436029" y="298831"/>
                </a:lnTo>
                <a:close/>
              </a:path>
              <a:path w="436245" h="431164">
                <a:moveTo>
                  <a:pt x="383425" y="29070"/>
                </a:moveTo>
                <a:lnTo>
                  <a:pt x="376656" y="31457"/>
                </a:lnTo>
                <a:lnTo>
                  <a:pt x="372529" y="32829"/>
                </a:lnTo>
                <a:lnTo>
                  <a:pt x="280431" y="68985"/>
                </a:lnTo>
                <a:lnTo>
                  <a:pt x="250939" y="80137"/>
                </a:lnTo>
                <a:lnTo>
                  <a:pt x="245135" y="82270"/>
                </a:lnTo>
                <a:lnTo>
                  <a:pt x="368409" y="82270"/>
                </a:lnTo>
                <a:lnTo>
                  <a:pt x="383425" y="2907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8463" y="1101255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69">
                <a:moveTo>
                  <a:pt x="111556" y="0"/>
                </a:moveTo>
                <a:lnTo>
                  <a:pt x="113640" y="34188"/>
                </a:lnTo>
                <a:lnTo>
                  <a:pt x="115463" y="64744"/>
                </a:lnTo>
                <a:lnTo>
                  <a:pt x="117523" y="96065"/>
                </a:lnTo>
                <a:lnTo>
                  <a:pt x="119989" y="127050"/>
                </a:lnTo>
                <a:lnTo>
                  <a:pt x="120240" y="140316"/>
                </a:lnTo>
                <a:lnTo>
                  <a:pt x="117817" y="151911"/>
                </a:lnTo>
                <a:lnTo>
                  <a:pt x="111699" y="161819"/>
                </a:lnTo>
                <a:lnTo>
                  <a:pt x="100863" y="170027"/>
                </a:lnTo>
                <a:lnTo>
                  <a:pt x="93544" y="174660"/>
                </a:lnTo>
                <a:lnTo>
                  <a:pt x="86621" y="180019"/>
                </a:lnTo>
                <a:lnTo>
                  <a:pt x="79873" y="185697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61" y="277054"/>
                </a:lnTo>
                <a:lnTo>
                  <a:pt x="134505" y="284238"/>
                </a:lnTo>
                <a:lnTo>
                  <a:pt x="141732" y="286722"/>
                </a:lnTo>
                <a:lnTo>
                  <a:pt x="147085" y="290412"/>
                </a:lnTo>
                <a:lnTo>
                  <a:pt x="151018" y="295495"/>
                </a:lnTo>
                <a:lnTo>
                  <a:pt x="153987" y="302158"/>
                </a:lnTo>
                <a:lnTo>
                  <a:pt x="165453" y="334314"/>
                </a:lnTo>
                <a:lnTo>
                  <a:pt x="177166" y="366650"/>
                </a:lnTo>
                <a:lnTo>
                  <a:pt x="201345" y="432943"/>
                </a:lnTo>
                <a:lnTo>
                  <a:pt x="205714" y="426466"/>
                </a:lnTo>
                <a:lnTo>
                  <a:pt x="208826" y="422046"/>
                </a:lnTo>
                <a:lnTo>
                  <a:pt x="211721" y="417487"/>
                </a:lnTo>
                <a:lnTo>
                  <a:pt x="244589" y="366218"/>
                </a:lnTo>
                <a:lnTo>
                  <a:pt x="260917" y="340518"/>
                </a:lnTo>
                <a:lnTo>
                  <a:pt x="277037" y="314693"/>
                </a:lnTo>
                <a:lnTo>
                  <a:pt x="282486" y="305816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90" y="275532"/>
                </a:lnTo>
                <a:lnTo>
                  <a:pt x="404671" y="254398"/>
                </a:lnTo>
                <a:lnTo>
                  <a:pt x="387949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8" y="177461"/>
                </a:lnTo>
                <a:lnTo>
                  <a:pt x="346547" y="156678"/>
                </a:lnTo>
                <a:lnTo>
                  <a:pt x="353148" y="133273"/>
                </a:lnTo>
                <a:lnTo>
                  <a:pt x="361977" y="108881"/>
                </a:lnTo>
                <a:lnTo>
                  <a:pt x="369354" y="83229"/>
                </a:lnTo>
                <a:lnTo>
                  <a:pt x="239853" y="83229"/>
                </a:lnTo>
                <a:lnTo>
                  <a:pt x="232272" y="81113"/>
                </a:lnTo>
                <a:lnTo>
                  <a:pt x="224574" y="76390"/>
                </a:lnTo>
                <a:lnTo>
                  <a:pt x="212614" y="67635"/>
                </a:lnTo>
                <a:lnTo>
                  <a:pt x="200350" y="59272"/>
                </a:lnTo>
                <a:lnTo>
                  <a:pt x="175564" y="42887"/>
                </a:lnTo>
                <a:lnTo>
                  <a:pt x="111556" y="0"/>
                </a:lnTo>
                <a:close/>
              </a:path>
              <a:path w="439420" h="433069">
                <a:moveTo>
                  <a:pt x="383019" y="31102"/>
                </a:moveTo>
                <a:lnTo>
                  <a:pt x="376389" y="33159"/>
                </a:lnTo>
                <a:lnTo>
                  <a:pt x="372122" y="34188"/>
                </a:lnTo>
                <a:lnTo>
                  <a:pt x="312067" y="57630"/>
                </a:lnTo>
                <a:lnTo>
                  <a:pt x="284203" y="68699"/>
                </a:lnTo>
                <a:lnTo>
                  <a:pt x="256438" y="80124"/>
                </a:lnTo>
                <a:lnTo>
                  <a:pt x="247760" y="82859"/>
                </a:lnTo>
                <a:lnTo>
                  <a:pt x="239853" y="83229"/>
                </a:lnTo>
                <a:lnTo>
                  <a:pt x="369354" y="83229"/>
                </a:lnTo>
                <a:lnTo>
                  <a:pt x="375953" y="57611"/>
                </a:lnTo>
                <a:lnTo>
                  <a:pt x="383019" y="31102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4112" y="876245"/>
            <a:ext cx="439420" cy="432434"/>
          </a:xfrm>
          <a:custGeom>
            <a:avLst/>
            <a:gdLst/>
            <a:ahLst/>
            <a:cxnLst/>
            <a:rect l="l" t="t" r="r" b="b"/>
            <a:pathLst>
              <a:path w="439419" h="432434">
                <a:moveTo>
                  <a:pt x="113576" y="0"/>
                </a:moveTo>
                <a:lnTo>
                  <a:pt x="113576" y="6350"/>
                </a:lnTo>
                <a:lnTo>
                  <a:pt x="113410" y="9817"/>
                </a:lnTo>
                <a:lnTo>
                  <a:pt x="117033" y="76314"/>
                </a:lnTo>
                <a:lnTo>
                  <a:pt x="118877" y="107831"/>
                </a:lnTo>
                <a:lnTo>
                  <a:pt x="120980" y="139331"/>
                </a:lnTo>
                <a:lnTo>
                  <a:pt x="120768" y="146866"/>
                </a:lnTo>
                <a:lnTo>
                  <a:pt x="118854" y="153108"/>
                </a:lnTo>
                <a:lnTo>
                  <a:pt x="115124" y="158430"/>
                </a:lnTo>
                <a:lnTo>
                  <a:pt x="109461" y="163207"/>
                </a:lnTo>
                <a:lnTo>
                  <a:pt x="99004" y="170801"/>
                </a:lnTo>
                <a:lnTo>
                  <a:pt x="88774" y="178720"/>
                </a:lnTo>
                <a:lnTo>
                  <a:pt x="68516" y="194843"/>
                </a:lnTo>
                <a:lnTo>
                  <a:pt x="0" y="248615"/>
                </a:lnTo>
                <a:lnTo>
                  <a:pt x="135026" y="283425"/>
                </a:lnTo>
                <a:lnTo>
                  <a:pt x="164879" y="330143"/>
                </a:lnTo>
                <a:lnTo>
                  <a:pt x="175356" y="359078"/>
                </a:lnTo>
                <a:lnTo>
                  <a:pt x="198196" y="421220"/>
                </a:lnTo>
                <a:lnTo>
                  <a:pt x="200012" y="425513"/>
                </a:lnTo>
                <a:lnTo>
                  <a:pt x="202679" y="432244"/>
                </a:lnTo>
                <a:lnTo>
                  <a:pt x="260273" y="341956"/>
                </a:lnTo>
                <a:lnTo>
                  <a:pt x="283552" y="304939"/>
                </a:lnTo>
                <a:lnTo>
                  <a:pt x="288925" y="301434"/>
                </a:lnTo>
                <a:lnTo>
                  <a:pt x="311469" y="301432"/>
                </a:lnTo>
                <a:lnTo>
                  <a:pt x="324772" y="301066"/>
                </a:lnTo>
                <a:lnTo>
                  <a:pt x="438835" y="296887"/>
                </a:lnTo>
                <a:lnTo>
                  <a:pt x="434187" y="290614"/>
                </a:lnTo>
                <a:lnTo>
                  <a:pt x="431431" y="286550"/>
                </a:lnTo>
                <a:lnTo>
                  <a:pt x="371000" y="213144"/>
                </a:lnTo>
                <a:lnTo>
                  <a:pt x="351675" y="190119"/>
                </a:lnTo>
                <a:lnTo>
                  <a:pt x="347141" y="183840"/>
                </a:lnTo>
                <a:lnTo>
                  <a:pt x="344493" y="177495"/>
                </a:lnTo>
                <a:lnTo>
                  <a:pt x="343931" y="170645"/>
                </a:lnTo>
                <a:lnTo>
                  <a:pt x="345655" y="162852"/>
                </a:lnTo>
                <a:lnTo>
                  <a:pt x="350499" y="148072"/>
                </a:lnTo>
                <a:lnTo>
                  <a:pt x="354907" y="133140"/>
                </a:lnTo>
                <a:lnTo>
                  <a:pt x="363283" y="103123"/>
                </a:lnTo>
                <a:lnTo>
                  <a:pt x="368455" y="84836"/>
                </a:lnTo>
                <a:lnTo>
                  <a:pt x="243382" y="84836"/>
                </a:lnTo>
                <a:lnTo>
                  <a:pt x="237756" y="84048"/>
                </a:lnTo>
                <a:lnTo>
                  <a:pt x="113576" y="0"/>
                </a:lnTo>
                <a:close/>
              </a:path>
              <a:path w="439419" h="432434">
                <a:moveTo>
                  <a:pt x="311132" y="301434"/>
                </a:moveTo>
                <a:lnTo>
                  <a:pt x="288925" y="301434"/>
                </a:lnTo>
                <a:lnTo>
                  <a:pt x="298170" y="301510"/>
                </a:lnTo>
                <a:lnTo>
                  <a:pt x="311132" y="301434"/>
                </a:lnTo>
                <a:close/>
              </a:path>
              <a:path w="439419" h="432434">
                <a:moveTo>
                  <a:pt x="383997" y="29286"/>
                </a:moveTo>
                <a:lnTo>
                  <a:pt x="243382" y="84836"/>
                </a:lnTo>
                <a:lnTo>
                  <a:pt x="368455" y="84836"/>
                </a:lnTo>
                <a:lnTo>
                  <a:pt x="383997" y="29286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7239" y="3822923"/>
            <a:ext cx="438784" cy="431800"/>
          </a:xfrm>
          <a:custGeom>
            <a:avLst/>
            <a:gdLst/>
            <a:ahLst/>
            <a:cxnLst/>
            <a:rect l="l" t="t" r="r" b="b"/>
            <a:pathLst>
              <a:path w="438785" h="431800">
                <a:moveTo>
                  <a:pt x="111848" y="0"/>
                </a:moveTo>
                <a:lnTo>
                  <a:pt x="115681" y="69762"/>
                </a:lnTo>
                <a:lnTo>
                  <a:pt x="117733" y="104195"/>
                </a:lnTo>
                <a:lnTo>
                  <a:pt x="120065" y="137591"/>
                </a:lnTo>
                <a:lnTo>
                  <a:pt x="119955" y="145152"/>
                </a:lnTo>
                <a:lnTo>
                  <a:pt x="118237" y="151391"/>
                </a:lnTo>
                <a:lnTo>
                  <a:pt x="114747" y="156767"/>
                </a:lnTo>
                <a:lnTo>
                  <a:pt x="109321" y="161734"/>
                </a:lnTo>
                <a:lnTo>
                  <a:pt x="82217" y="182600"/>
                </a:lnTo>
                <a:lnTo>
                  <a:pt x="0" y="246964"/>
                </a:lnTo>
                <a:lnTo>
                  <a:pt x="5156" y="248716"/>
                </a:lnTo>
                <a:lnTo>
                  <a:pt x="8318" y="250024"/>
                </a:lnTo>
                <a:lnTo>
                  <a:pt x="104253" y="275184"/>
                </a:lnTo>
                <a:lnTo>
                  <a:pt x="145567" y="285419"/>
                </a:lnTo>
                <a:lnTo>
                  <a:pt x="150177" y="290448"/>
                </a:lnTo>
                <a:lnTo>
                  <a:pt x="153555" y="300050"/>
                </a:lnTo>
                <a:lnTo>
                  <a:pt x="165059" y="332270"/>
                </a:lnTo>
                <a:lnTo>
                  <a:pt x="176871" y="364732"/>
                </a:lnTo>
                <a:lnTo>
                  <a:pt x="201472" y="431749"/>
                </a:lnTo>
                <a:lnTo>
                  <a:pt x="263753" y="334314"/>
                </a:lnTo>
                <a:lnTo>
                  <a:pt x="276879" y="314742"/>
                </a:lnTo>
                <a:lnTo>
                  <a:pt x="287708" y="304674"/>
                </a:lnTo>
                <a:lnTo>
                  <a:pt x="302058" y="300790"/>
                </a:lnTo>
                <a:lnTo>
                  <a:pt x="325742" y="299770"/>
                </a:lnTo>
                <a:lnTo>
                  <a:pt x="438277" y="296011"/>
                </a:lnTo>
                <a:lnTo>
                  <a:pt x="433362" y="289661"/>
                </a:lnTo>
                <a:lnTo>
                  <a:pt x="430149" y="285267"/>
                </a:lnTo>
                <a:lnTo>
                  <a:pt x="368678" y="210522"/>
                </a:lnTo>
                <a:lnTo>
                  <a:pt x="349097" y="187210"/>
                </a:lnTo>
                <a:lnTo>
                  <a:pt x="345272" y="181737"/>
                </a:lnTo>
                <a:lnTo>
                  <a:pt x="343244" y="176283"/>
                </a:lnTo>
                <a:lnTo>
                  <a:pt x="342923" y="170499"/>
                </a:lnTo>
                <a:lnTo>
                  <a:pt x="344220" y="164033"/>
                </a:lnTo>
                <a:lnTo>
                  <a:pt x="353034" y="134139"/>
                </a:lnTo>
                <a:lnTo>
                  <a:pt x="361785" y="103807"/>
                </a:lnTo>
                <a:lnTo>
                  <a:pt x="368128" y="81519"/>
                </a:lnTo>
                <a:lnTo>
                  <a:pt x="239822" y="81519"/>
                </a:lnTo>
                <a:lnTo>
                  <a:pt x="232296" y="79395"/>
                </a:lnTo>
                <a:lnTo>
                  <a:pt x="224536" y="74891"/>
                </a:lnTo>
                <a:lnTo>
                  <a:pt x="199856" y="57749"/>
                </a:lnTo>
                <a:lnTo>
                  <a:pt x="121450" y="5079"/>
                </a:lnTo>
                <a:lnTo>
                  <a:pt x="117551" y="3213"/>
                </a:lnTo>
                <a:lnTo>
                  <a:pt x="111848" y="0"/>
                </a:lnTo>
                <a:close/>
              </a:path>
              <a:path w="438785" h="431800">
                <a:moveTo>
                  <a:pt x="381622" y="29806"/>
                </a:moveTo>
                <a:lnTo>
                  <a:pt x="375526" y="31813"/>
                </a:lnTo>
                <a:lnTo>
                  <a:pt x="371678" y="32867"/>
                </a:lnTo>
                <a:lnTo>
                  <a:pt x="284088" y="67098"/>
                </a:lnTo>
                <a:lnTo>
                  <a:pt x="256336" y="78536"/>
                </a:lnTo>
                <a:lnTo>
                  <a:pt x="247654" y="81240"/>
                </a:lnTo>
                <a:lnTo>
                  <a:pt x="239822" y="81519"/>
                </a:lnTo>
                <a:lnTo>
                  <a:pt x="368128" y="81519"/>
                </a:lnTo>
                <a:lnTo>
                  <a:pt x="379907" y="40131"/>
                </a:lnTo>
                <a:lnTo>
                  <a:pt x="380428" y="35852"/>
                </a:lnTo>
                <a:lnTo>
                  <a:pt x="381622" y="29806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501056"/>
            <a:ext cx="316230" cy="426084"/>
          </a:xfrm>
          <a:custGeom>
            <a:avLst/>
            <a:gdLst/>
            <a:ahLst/>
            <a:cxnLst/>
            <a:rect l="l" t="t" r="r" b="b"/>
            <a:pathLst>
              <a:path w="316230" h="426085">
                <a:moveTo>
                  <a:pt x="0" y="0"/>
                </a:moveTo>
                <a:lnTo>
                  <a:pt x="0" y="273678"/>
                </a:lnTo>
                <a:lnTo>
                  <a:pt x="12818" y="277479"/>
                </a:lnTo>
                <a:lnTo>
                  <a:pt x="23077" y="283254"/>
                </a:lnTo>
                <a:lnTo>
                  <a:pt x="30566" y="292066"/>
                </a:lnTo>
                <a:lnTo>
                  <a:pt x="34937" y="304941"/>
                </a:lnTo>
                <a:lnTo>
                  <a:pt x="37028" y="313306"/>
                </a:lnTo>
                <a:lnTo>
                  <a:pt x="39984" y="321522"/>
                </a:lnTo>
                <a:lnTo>
                  <a:pt x="43319" y="329674"/>
                </a:lnTo>
                <a:lnTo>
                  <a:pt x="46545" y="337847"/>
                </a:lnTo>
                <a:lnTo>
                  <a:pt x="78905" y="425832"/>
                </a:lnTo>
                <a:lnTo>
                  <a:pt x="94314" y="402516"/>
                </a:lnTo>
                <a:lnTo>
                  <a:pt x="109408" y="380035"/>
                </a:lnTo>
                <a:lnTo>
                  <a:pt x="123576" y="357751"/>
                </a:lnTo>
                <a:lnTo>
                  <a:pt x="136207" y="335027"/>
                </a:lnTo>
                <a:lnTo>
                  <a:pt x="149269" y="314502"/>
                </a:lnTo>
                <a:lnTo>
                  <a:pt x="165139" y="300610"/>
                </a:lnTo>
                <a:lnTo>
                  <a:pt x="184651" y="293758"/>
                </a:lnTo>
                <a:lnTo>
                  <a:pt x="221630" y="293758"/>
                </a:lnTo>
                <a:lnTo>
                  <a:pt x="315683" y="290247"/>
                </a:lnTo>
                <a:lnTo>
                  <a:pt x="309905" y="282843"/>
                </a:lnTo>
                <a:lnTo>
                  <a:pt x="306362" y="278068"/>
                </a:lnTo>
                <a:lnTo>
                  <a:pt x="245270" y="203805"/>
                </a:lnTo>
                <a:lnTo>
                  <a:pt x="220179" y="173750"/>
                </a:lnTo>
                <a:lnTo>
                  <a:pt x="218884" y="167730"/>
                </a:lnTo>
                <a:lnTo>
                  <a:pt x="221653" y="158751"/>
                </a:lnTo>
                <a:lnTo>
                  <a:pt x="229523" y="132552"/>
                </a:lnTo>
                <a:lnTo>
                  <a:pt x="237135" y="106273"/>
                </a:lnTo>
                <a:lnTo>
                  <a:pt x="245512" y="76722"/>
                </a:lnTo>
                <a:lnTo>
                  <a:pt x="121754" y="76722"/>
                </a:lnTo>
                <a:lnTo>
                  <a:pt x="113106" y="75731"/>
                </a:lnTo>
                <a:lnTo>
                  <a:pt x="82227" y="55427"/>
                </a:lnTo>
                <a:lnTo>
                  <a:pt x="368" y="192"/>
                </a:lnTo>
                <a:lnTo>
                  <a:pt x="0" y="0"/>
                </a:lnTo>
                <a:close/>
              </a:path>
              <a:path w="316230" h="426085">
                <a:moveTo>
                  <a:pt x="221630" y="293758"/>
                </a:moveTo>
                <a:lnTo>
                  <a:pt x="184651" y="293758"/>
                </a:lnTo>
                <a:lnTo>
                  <a:pt x="208635" y="294349"/>
                </a:lnTo>
                <a:lnTo>
                  <a:pt x="214972" y="295416"/>
                </a:lnTo>
                <a:lnTo>
                  <a:pt x="221630" y="293758"/>
                </a:lnTo>
                <a:close/>
              </a:path>
              <a:path w="316230" h="426085">
                <a:moveTo>
                  <a:pt x="260096" y="22836"/>
                </a:moveTo>
                <a:lnTo>
                  <a:pt x="121754" y="76722"/>
                </a:lnTo>
                <a:lnTo>
                  <a:pt x="245512" y="76722"/>
                </a:lnTo>
                <a:lnTo>
                  <a:pt x="252056" y="53633"/>
                </a:lnTo>
                <a:lnTo>
                  <a:pt x="254020" y="46476"/>
                </a:lnTo>
                <a:lnTo>
                  <a:pt x="255943" y="39087"/>
                </a:lnTo>
                <a:lnTo>
                  <a:pt x="260096" y="22836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3410" y="5756594"/>
            <a:ext cx="474980" cy="462280"/>
          </a:xfrm>
          <a:custGeom>
            <a:avLst/>
            <a:gdLst/>
            <a:ahLst/>
            <a:cxnLst/>
            <a:rect l="l" t="t" r="r" b="b"/>
            <a:pathLst>
              <a:path w="474979" h="462279">
                <a:moveTo>
                  <a:pt x="301454" y="0"/>
                </a:moveTo>
                <a:lnTo>
                  <a:pt x="257230" y="9733"/>
                </a:lnTo>
                <a:lnTo>
                  <a:pt x="216649" y="32097"/>
                </a:lnTo>
                <a:lnTo>
                  <a:pt x="186397" y="62820"/>
                </a:lnTo>
                <a:lnTo>
                  <a:pt x="164791" y="102557"/>
                </a:lnTo>
                <a:lnTo>
                  <a:pt x="155157" y="148990"/>
                </a:lnTo>
                <a:lnTo>
                  <a:pt x="160819" y="199801"/>
                </a:lnTo>
                <a:lnTo>
                  <a:pt x="185102" y="252670"/>
                </a:lnTo>
                <a:lnTo>
                  <a:pt x="0" y="423727"/>
                </a:lnTo>
                <a:lnTo>
                  <a:pt x="35940" y="461966"/>
                </a:lnTo>
                <a:lnTo>
                  <a:pt x="223062" y="289361"/>
                </a:lnTo>
                <a:lnTo>
                  <a:pt x="404051" y="289361"/>
                </a:lnTo>
                <a:lnTo>
                  <a:pt x="413675" y="283999"/>
                </a:lnTo>
                <a:lnTo>
                  <a:pt x="417482" y="280077"/>
                </a:lnTo>
                <a:lnTo>
                  <a:pt x="315429" y="280077"/>
                </a:lnTo>
                <a:lnTo>
                  <a:pt x="267539" y="270355"/>
                </a:lnTo>
                <a:lnTo>
                  <a:pt x="228188" y="243898"/>
                </a:lnTo>
                <a:lnTo>
                  <a:pt x="201585" y="204882"/>
                </a:lnTo>
                <a:lnTo>
                  <a:pt x="191935" y="157484"/>
                </a:lnTo>
                <a:lnTo>
                  <a:pt x="201712" y="110657"/>
                </a:lnTo>
                <a:lnTo>
                  <a:pt x="227918" y="72213"/>
                </a:lnTo>
                <a:lnTo>
                  <a:pt x="266524" y="46156"/>
                </a:lnTo>
                <a:lnTo>
                  <a:pt x="313499" y="36491"/>
                </a:lnTo>
                <a:lnTo>
                  <a:pt x="414812" y="36491"/>
                </a:lnTo>
                <a:lnTo>
                  <a:pt x="389247" y="17933"/>
                </a:lnTo>
                <a:lnTo>
                  <a:pt x="346425" y="2774"/>
                </a:lnTo>
                <a:lnTo>
                  <a:pt x="301454" y="0"/>
                </a:lnTo>
                <a:close/>
              </a:path>
              <a:path w="474979" h="462279">
                <a:moveTo>
                  <a:pt x="404051" y="289361"/>
                </a:moveTo>
                <a:lnTo>
                  <a:pt x="223062" y="289361"/>
                </a:lnTo>
                <a:lnTo>
                  <a:pt x="275108" y="311847"/>
                </a:lnTo>
                <a:lnTo>
                  <a:pt x="325941" y="316781"/>
                </a:lnTo>
                <a:lnTo>
                  <a:pt x="372988" y="306665"/>
                </a:lnTo>
                <a:lnTo>
                  <a:pt x="404051" y="289361"/>
                </a:lnTo>
                <a:close/>
              </a:path>
              <a:path w="474979" h="462279">
                <a:moveTo>
                  <a:pt x="414812" y="36491"/>
                </a:moveTo>
                <a:lnTo>
                  <a:pt x="313499" y="36491"/>
                </a:lnTo>
                <a:lnTo>
                  <a:pt x="361538" y="46044"/>
                </a:lnTo>
                <a:lnTo>
                  <a:pt x="400975" y="72253"/>
                </a:lnTo>
                <a:lnTo>
                  <a:pt x="427694" y="111070"/>
                </a:lnTo>
                <a:lnTo>
                  <a:pt x="437578" y="158449"/>
                </a:lnTo>
                <a:lnTo>
                  <a:pt x="428060" y="205811"/>
                </a:lnTo>
                <a:lnTo>
                  <a:pt x="401931" y="244457"/>
                </a:lnTo>
                <a:lnTo>
                  <a:pt x="363088" y="270506"/>
                </a:lnTo>
                <a:lnTo>
                  <a:pt x="315429" y="280077"/>
                </a:lnTo>
                <a:lnTo>
                  <a:pt x="417482" y="280077"/>
                </a:lnTo>
                <a:lnTo>
                  <a:pt x="445427" y="251286"/>
                </a:lnTo>
                <a:lnTo>
                  <a:pt x="466231" y="210880"/>
                </a:lnTo>
                <a:lnTo>
                  <a:pt x="474570" y="167268"/>
                </a:lnTo>
                <a:lnTo>
                  <a:pt x="470667" y="123265"/>
                </a:lnTo>
                <a:lnTo>
                  <a:pt x="454744" y="81689"/>
                </a:lnTo>
                <a:lnTo>
                  <a:pt x="427024" y="45356"/>
                </a:lnTo>
                <a:lnTo>
                  <a:pt x="414812" y="36491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3301" y="5857529"/>
            <a:ext cx="474980" cy="462915"/>
          </a:xfrm>
          <a:custGeom>
            <a:avLst/>
            <a:gdLst/>
            <a:ahLst/>
            <a:cxnLst/>
            <a:rect l="l" t="t" r="r" b="b"/>
            <a:pathLst>
              <a:path w="474980" h="462914">
                <a:moveTo>
                  <a:pt x="302664" y="0"/>
                </a:moveTo>
                <a:lnTo>
                  <a:pt x="257873" y="10713"/>
                </a:lnTo>
                <a:lnTo>
                  <a:pt x="217522" y="31835"/>
                </a:lnTo>
                <a:lnTo>
                  <a:pt x="187010" y="61112"/>
                </a:lnTo>
                <a:lnTo>
                  <a:pt x="166447" y="98244"/>
                </a:lnTo>
                <a:lnTo>
                  <a:pt x="155943" y="142933"/>
                </a:lnTo>
                <a:lnTo>
                  <a:pt x="155384" y="172232"/>
                </a:lnTo>
                <a:lnTo>
                  <a:pt x="160293" y="200274"/>
                </a:lnTo>
                <a:lnTo>
                  <a:pt x="170430" y="227144"/>
                </a:lnTo>
                <a:lnTo>
                  <a:pt x="185559" y="252928"/>
                </a:lnTo>
                <a:lnTo>
                  <a:pt x="0" y="424352"/>
                </a:lnTo>
                <a:lnTo>
                  <a:pt x="35788" y="462694"/>
                </a:lnTo>
                <a:lnTo>
                  <a:pt x="176840" y="332668"/>
                </a:lnTo>
                <a:lnTo>
                  <a:pt x="211581" y="300248"/>
                </a:lnTo>
                <a:lnTo>
                  <a:pt x="217958" y="295366"/>
                </a:lnTo>
                <a:lnTo>
                  <a:pt x="223888" y="293419"/>
                </a:lnTo>
                <a:lnTo>
                  <a:pt x="398613" y="293419"/>
                </a:lnTo>
                <a:lnTo>
                  <a:pt x="411606" y="286381"/>
                </a:lnTo>
                <a:lnTo>
                  <a:pt x="417016" y="280919"/>
                </a:lnTo>
                <a:lnTo>
                  <a:pt x="314553" y="280919"/>
                </a:lnTo>
                <a:lnTo>
                  <a:pt x="266629" y="270802"/>
                </a:lnTo>
                <a:lnTo>
                  <a:pt x="227691" y="244200"/>
                </a:lnTo>
                <a:lnTo>
                  <a:pt x="201632" y="205048"/>
                </a:lnTo>
                <a:lnTo>
                  <a:pt x="192341" y="157284"/>
                </a:lnTo>
                <a:lnTo>
                  <a:pt x="202236" y="110443"/>
                </a:lnTo>
                <a:lnTo>
                  <a:pt x="228515" y="72196"/>
                </a:lnTo>
                <a:lnTo>
                  <a:pt x="267213" y="46447"/>
                </a:lnTo>
                <a:lnTo>
                  <a:pt x="314363" y="37104"/>
                </a:lnTo>
                <a:lnTo>
                  <a:pt x="414887" y="37104"/>
                </a:lnTo>
                <a:lnTo>
                  <a:pt x="385889" y="16377"/>
                </a:lnTo>
                <a:lnTo>
                  <a:pt x="345493" y="1936"/>
                </a:lnTo>
                <a:lnTo>
                  <a:pt x="302664" y="0"/>
                </a:lnTo>
                <a:close/>
              </a:path>
              <a:path w="474980" h="462914">
                <a:moveTo>
                  <a:pt x="398613" y="293419"/>
                </a:moveTo>
                <a:lnTo>
                  <a:pt x="223888" y="293419"/>
                </a:lnTo>
                <a:lnTo>
                  <a:pt x="230112" y="294190"/>
                </a:lnTo>
                <a:lnTo>
                  <a:pt x="237375" y="297467"/>
                </a:lnTo>
                <a:lnTo>
                  <a:pt x="281724" y="314210"/>
                </a:lnTo>
                <a:lnTo>
                  <a:pt x="327440" y="317502"/>
                </a:lnTo>
                <a:lnTo>
                  <a:pt x="371681" y="308004"/>
                </a:lnTo>
                <a:lnTo>
                  <a:pt x="398613" y="293419"/>
                </a:lnTo>
                <a:close/>
              </a:path>
              <a:path w="474980" h="462914">
                <a:moveTo>
                  <a:pt x="414887" y="37104"/>
                </a:moveTo>
                <a:lnTo>
                  <a:pt x="314363" y="37104"/>
                </a:lnTo>
                <a:lnTo>
                  <a:pt x="362629" y="47101"/>
                </a:lnTo>
                <a:lnTo>
                  <a:pt x="401980" y="73955"/>
                </a:lnTo>
                <a:lnTo>
                  <a:pt x="428291" y="113497"/>
                </a:lnTo>
                <a:lnTo>
                  <a:pt x="437438" y="161564"/>
                </a:lnTo>
                <a:lnTo>
                  <a:pt x="427149" y="208351"/>
                </a:lnTo>
                <a:lnTo>
                  <a:pt x="400561" y="246440"/>
                </a:lnTo>
                <a:lnTo>
                  <a:pt x="361690" y="271930"/>
                </a:lnTo>
                <a:lnTo>
                  <a:pt x="314553" y="280919"/>
                </a:lnTo>
                <a:lnTo>
                  <a:pt x="417016" y="280919"/>
                </a:lnTo>
                <a:lnTo>
                  <a:pt x="444372" y="253296"/>
                </a:lnTo>
                <a:lnTo>
                  <a:pt x="466251" y="211825"/>
                </a:lnTo>
                <a:lnTo>
                  <a:pt x="474952" y="167269"/>
                </a:lnTo>
                <a:lnTo>
                  <a:pt x="470615" y="122435"/>
                </a:lnTo>
                <a:lnTo>
                  <a:pt x="453378" y="80134"/>
                </a:lnTo>
                <a:lnTo>
                  <a:pt x="423379" y="43175"/>
                </a:lnTo>
                <a:lnTo>
                  <a:pt x="414887" y="37104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25462" y="3496397"/>
            <a:ext cx="474980" cy="462280"/>
          </a:xfrm>
          <a:custGeom>
            <a:avLst/>
            <a:gdLst/>
            <a:ahLst/>
            <a:cxnLst/>
            <a:rect l="l" t="t" r="r" b="b"/>
            <a:pathLst>
              <a:path w="474979" h="462279">
                <a:moveTo>
                  <a:pt x="302628" y="0"/>
                </a:moveTo>
                <a:lnTo>
                  <a:pt x="258373" y="9327"/>
                </a:lnTo>
                <a:lnTo>
                  <a:pt x="219603" y="30055"/>
                </a:lnTo>
                <a:lnTo>
                  <a:pt x="188277" y="60304"/>
                </a:lnTo>
                <a:lnTo>
                  <a:pt x="166353" y="98198"/>
                </a:lnTo>
                <a:lnTo>
                  <a:pt x="155790" y="141858"/>
                </a:lnTo>
                <a:lnTo>
                  <a:pt x="155560" y="171170"/>
                </a:lnTo>
                <a:lnTo>
                  <a:pt x="160413" y="199299"/>
                </a:lnTo>
                <a:lnTo>
                  <a:pt x="170410" y="226321"/>
                </a:lnTo>
                <a:lnTo>
                  <a:pt x="185610" y="252310"/>
                </a:lnTo>
                <a:lnTo>
                  <a:pt x="0" y="423760"/>
                </a:lnTo>
                <a:lnTo>
                  <a:pt x="35979" y="461962"/>
                </a:lnTo>
                <a:lnTo>
                  <a:pt x="211429" y="299885"/>
                </a:lnTo>
                <a:lnTo>
                  <a:pt x="217451" y="295137"/>
                </a:lnTo>
                <a:lnTo>
                  <a:pt x="223197" y="292935"/>
                </a:lnTo>
                <a:lnTo>
                  <a:pt x="397417" y="292935"/>
                </a:lnTo>
                <a:lnTo>
                  <a:pt x="411683" y="284899"/>
                </a:lnTo>
                <a:lnTo>
                  <a:pt x="416389" y="280288"/>
                </a:lnTo>
                <a:lnTo>
                  <a:pt x="314998" y="280288"/>
                </a:lnTo>
                <a:lnTo>
                  <a:pt x="267100" y="270485"/>
                </a:lnTo>
                <a:lnTo>
                  <a:pt x="228149" y="244101"/>
                </a:lnTo>
                <a:lnTo>
                  <a:pt x="202008" y="205024"/>
                </a:lnTo>
                <a:lnTo>
                  <a:pt x="192544" y="157137"/>
                </a:lnTo>
                <a:lnTo>
                  <a:pt x="202166" y="109886"/>
                </a:lnTo>
                <a:lnTo>
                  <a:pt x="228293" y="71759"/>
                </a:lnTo>
                <a:lnTo>
                  <a:pt x="267277" y="46317"/>
                </a:lnTo>
                <a:lnTo>
                  <a:pt x="315468" y="37122"/>
                </a:lnTo>
                <a:lnTo>
                  <a:pt x="416322" y="37122"/>
                </a:lnTo>
                <a:lnTo>
                  <a:pt x="390978" y="18818"/>
                </a:lnTo>
                <a:lnTo>
                  <a:pt x="348839" y="3423"/>
                </a:lnTo>
                <a:lnTo>
                  <a:pt x="302628" y="0"/>
                </a:lnTo>
                <a:close/>
              </a:path>
              <a:path w="474979" h="462279">
                <a:moveTo>
                  <a:pt x="397417" y="292935"/>
                </a:moveTo>
                <a:lnTo>
                  <a:pt x="223197" y="292935"/>
                </a:lnTo>
                <a:lnTo>
                  <a:pt x="229480" y="293366"/>
                </a:lnTo>
                <a:lnTo>
                  <a:pt x="237109" y="296519"/>
                </a:lnTo>
                <a:lnTo>
                  <a:pt x="282088" y="313942"/>
                </a:lnTo>
                <a:lnTo>
                  <a:pt x="326472" y="318046"/>
                </a:lnTo>
                <a:lnTo>
                  <a:pt x="369818" y="308481"/>
                </a:lnTo>
                <a:lnTo>
                  <a:pt x="397417" y="292935"/>
                </a:lnTo>
                <a:close/>
              </a:path>
              <a:path w="474979" h="462279">
                <a:moveTo>
                  <a:pt x="416322" y="37122"/>
                </a:moveTo>
                <a:lnTo>
                  <a:pt x="315468" y="37122"/>
                </a:lnTo>
                <a:lnTo>
                  <a:pt x="362914" y="46802"/>
                </a:lnTo>
                <a:lnTo>
                  <a:pt x="401718" y="72986"/>
                </a:lnTo>
                <a:lnTo>
                  <a:pt x="427908" y="111706"/>
                </a:lnTo>
                <a:lnTo>
                  <a:pt x="437515" y="158991"/>
                </a:lnTo>
                <a:lnTo>
                  <a:pt x="427842" y="206258"/>
                </a:lnTo>
                <a:lnTo>
                  <a:pt x="401521" y="244881"/>
                </a:lnTo>
                <a:lnTo>
                  <a:pt x="362568" y="270883"/>
                </a:lnTo>
                <a:lnTo>
                  <a:pt x="314998" y="280288"/>
                </a:lnTo>
                <a:lnTo>
                  <a:pt x="416389" y="280288"/>
                </a:lnTo>
                <a:lnTo>
                  <a:pt x="445815" y="251461"/>
                </a:lnTo>
                <a:lnTo>
                  <a:pt x="466777" y="212707"/>
                </a:lnTo>
                <a:lnTo>
                  <a:pt x="474807" y="169222"/>
                </a:lnTo>
                <a:lnTo>
                  <a:pt x="470141" y="121589"/>
                </a:lnTo>
                <a:lnTo>
                  <a:pt x="453909" y="79426"/>
                </a:lnTo>
                <a:lnTo>
                  <a:pt x="426761" y="44661"/>
                </a:lnTo>
                <a:lnTo>
                  <a:pt x="416322" y="37122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89290" y="4047631"/>
            <a:ext cx="308610" cy="440690"/>
          </a:xfrm>
          <a:custGeom>
            <a:avLst/>
            <a:gdLst/>
            <a:ahLst/>
            <a:cxnLst/>
            <a:rect l="l" t="t" r="r" b="b"/>
            <a:pathLst>
              <a:path w="308610" h="440689">
                <a:moveTo>
                  <a:pt x="68352" y="290887"/>
                </a:moveTo>
                <a:lnTo>
                  <a:pt x="39259" y="299756"/>
                </a:lnTo>
                <a:lnTo>
                  <a:pt x="16233" y="319672"/>
                </a:lnTo>
                <a:lnTo>
                  <a:pt x="1566" y="349306"/>
                </a:lnTo>
                <a:lnTo>
                  <a:pt x="0" y="380043"/>
                </a:lnTo>
                <a:lnTo>
                  <a:pt x="10649" y="408646"/>
                </a:lnTo>
                <a:lnTo>
                  <a:pt x="30648" y="430368"/>
                </a:lnTo>
                <a:lnTo>
                  <a:pt x="57128" y="440467"/>
                </a:lnTo>
                <a:lnTo>
                  <a:pt x="84272" y="440340"/>
                </a:lnTo>
                <a:lnTo>
                  <a:pt x="133096" y="423711"/>
                </a:lnTo>
                <a:lnTo>
                  <a:pt x="165152" y="396235"/>
                </a:lnTo>
                <a:lnTo>
                  <a:pt x="177676" y="355098"/>
                </a:lnTo>
                <a:lnTo>
                  <a:pt x="177399" y="309200"/>
                </a:lnTo>
                <a:lnTo>
                  <a:pt x="140694" y="309200"/>
                </a:lnTo>
                <a:lnTo>
                  <a:pt x="120525" y="301243"/>
                </a:lnTo>
                <a:lnTo>
                  <a:pt x="110867" y="297588"/>
                </a:lnTo>
                <a:lnTo>
                  <a:pt x="101222" y="294392"/>
                </a:lnTo>
                <a:lnTo>
                  <a:pt x="68352" y="290887"/>
                </a:lnTo>
                <a:close/>
              </a:path>
              <a:path w="308610" h="440689">
                <a:moveTo>
                  <a:pt x="268040" y="114128"/>
                </a:moveTo>
                <a:lnTo>
                  <a:pt x="177448" y="114128"/>
                </a:lnTo>
                <a:lnTo>
                  <a:pt x="213380" y="134792"/>
                </a:lnTo>
                <a:lnTo>
                  <a:pt x="242646" y="166375"/>
                </a:lnTo>
                <a:lnTo>
                  <a:pt x="262051" y="205915"/>
                </a:lnTo>
                <a:lnTo>
                  <a:pt x="268397" y="250455"/>
                </a:lnTo>
                <a:lnTo>
                  <a:pt x="258487" y="297033"/>
                </a:lnTo>
                <a:lnTo>
                  <a:pt x="256061" y="302951"/>
                </a:lnTo>
                <a:lnTo>
                  <a:pt x="255134" y="309467"/>
                </a:lnTo>
                <a:lnTo>
                  <a:pt x="252937" y="317887"/>
                </a:lnTo>
                <a:lnTo>
                  <a:pt x="258728" y="316667"/>
                </a:lnTo>
                <a:lnTo>
                  <a:pt x="260760" y="316579"/>
                </a:lnTo>
                <a:lnTo>
                  <a:pt x="287224" y="284238"/>
                </a:lnTo>
                <a:lnTo>
                  <a:pt x="308023" y="222297"/>
                </a:lnTo>
                <a:lnTo>
                  <a:pt x="306061" y="187483"/>
                </a:lnTo>
                <a:lnTo>
                  <a:pt x="298000" y="160947"/>
                </a:lnTo>
                <a:lnTo>
                  <a:pt x="285272" y="137212"/>
                </a:lnTo>
                <a:lnTo>
                  <a:pt x="269176" y="115422"/>
                </a:lnTo>
                <a:lnTo>
                  <a:pt x="268040" y="114128"/>
                </a:lnTo>
                <a:close/>
              </a:path>
              <a:path w="308610" h="440689">
                <a:moveTo>
                  <a:pt x="163285" y="0"/>
                </a:moveTo>
                <a:lnTo>
                  <a:pt x="147743" y="2863"/>
                </a:lnTo>
                <a:lnTo>
                  <a:pt x="140694" y="309200"/>
                </a:lnTo>
                <a:lnTo>
                  <a:pt x="177399" y="309200"/>
                </a:lnTo>
                <a:lnTo>
                  <a:pt x="177448" y="114128"/>
                </a:lnTo>
                <a:lnTo>
                  <a:pt x="268040" y="114128"/>
                </a:lnTo>
                <a:lnTo>
                  <a:pt x="251006" y="94722"/>
                </a:lnTo>
                <a:lnTo>
                  <a:pt x="234742" y="76691"/>
                </a:lnTo>
                <a:lnTo>
                  <a:pt x="218905" y="58240"/>
                </a:lnTo>
                <a:lnTo>
                  <a:pt x="203724" y="39281"/>
                </a:lnTo>
                <a:lnTo>
                  <a:pt x="180740" y="7798"/>
                </a:lnTo>
                <a:lnTo>
                  <a:pt x="173155" y="1433"/>
                </a:lnTo>
                <a:lnTo>
                  <a:pt x="163285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97587" y="5471574"/>
            <a:ext cx="92960" cy="155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9730" y="5833093"/>
            <a:ext cx="132080" cy="40005"/>
          </a:xfrm>
          <a:custGeom>
            <a:avLst/>
            <a:gdLst/>
            <a:ahLst/>
            <a:cxnLst/>
            <a:rect l="l" t="t" r="r" b="b"/>
            <a:pathLst>
              <a:path w="132079" h="40004">
                <a:moveTo>
                  <a:pt x="87445" y="23607"/>
                </a:moveTo>
                <a:lnTo>
                  <a:pt x="57899" y="23607"/>
                </a:lnTo>
                <a:lnTo>
                  <a:pt x="35369" y="36434"/>
                </a:lnTo>
                <a:lnTo>
                  <a:pt x="36868" y="39673"/>
                </a:lnTo>
                <a:lnTo>
                  <a:pt x="105981" y="32040"/>
                </a:lnTo>
                <a:lnTo>
                  <a:pt x="106222" y="28763"/>
                </a:lnTo>
                <a:lnTo>
                  <a:pt x="87445" y="23607"/>
                </a:lnTo>
                <a:close/>
              </a:path>
              <a:path w="132079" h="40004">
                <a:moveTo>
                  <a:pt x="62988" y="0"/>
                </a:moveTo>
                <a:lnTo>
                  <a:pt x="28203" y="9554"/>
                </a:lnTo>
                <a:lnTo>
                  <a:pt x="0" y="29729"/>
                </a:lnTo>
                <a:lnTo>
                  <a:pt x="57899" y="23607"/>
                </a:lnTo>
                <a:lnTo>
                  <a:pt x="87445" y="23607"/>
                </a:lnTo>
                <a:lnTo>
                  <a:pt x="79768" y="21499"/>
                </a:lnTo>
                <a:lnTo>
                  <a:pt x="131559" y="15086"/>
                </a:lnTo>
                <a:lnTo>
                  <a:pt x="99169" y="1648"/>
                </a:lnTo>
                <a:lnTo>
                  <a:pt x="62988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2219" y="3572840"/>
            <a:ext cx="131445" cy="40640"/>
          </a:xfrm>
          <a:custGeom>
            <a:avLst/>
            <a:gdLst/>
            <a:ahLst/>
            <a:cxnLst/>
            <a:rect l="l" t="t" r="r" b="b"/>
            <a:pathLst>
              <a:path w="131445" h="40639">
                <a:moveTo>
                  <a:pt x="92242" y="24572"/>
                </a:moveTo>
                <a:lnTo>
                  <a:pt x="53987" y="24572"/>
                </a:lnTo>
                <a:lnTo>
                  <a:pt x="32727" y="38123"/>
                </a:lnTo>
                <a:lnTo>
                  <a:pt x="33883" y="40206"/>
                </a:lnTo>
                <a:lnTo>
                  <a:pt x="105740" y="32104"/>
                </a:lnTo>
                <a:lnTo>
                  <a:pt x="105867" y="29627"/>
                </a:lnTo>
                <a:lnTo>
                  <a:pt x="92242" y="24572"/>
                </a:lnTo>
                <a:close/>
              </a:path>
              <a:path w="131445" h="40639">
                <a:moveTo>
                  <a:pt x="63549" y="0"/>
                </a:moveTo>
                <a:lnTo>
                  <a:pt x="29120" y="9277"/>
                </a:lnTo>
                <a:lnTo>
                  <a:pt x="0" y="29310"/>
                </a:lnTo>
                <a:lnTo>
                  <a:pt x="53987" y="24572"/>
                </a:lnTo>
                <a:lnTo>
                  <a:pt x="92242" y="24572"/>
                </a:lnTo>
                <a:lnTo>
                  <a:pt x="83273" y="21245"/>
                </a:lnTo>
                <a:lnTo>
                  <a:pt x="131356" y="15162"/>
                </a:lnTo>
                <a:lnTo>
                  <a:pt x="99042" y="1840"/>
                </a:lnTo>
                <a:lnTo>
                  <a:pt x="6354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9730" y="5833093"/>
            <a:ext cx="132080" cy="40005"/>
          </a:xfrm>
          <a:custGeom>
            <a:avLst/>
            <a:gdLst/>
            <a:ahLst/>
            <a:cxnLst/>
            <a:rect l="l" t="t" r="r" b="b"/>
            <a:pathLst>
              <a:path w="132079" h="40004">
                <a:moveTo>
                  <a:pt x="87445" y="23607"/>
                </a:moveTo>
                <a:lnTo>
                  <a:pt x="57899" y="23607"/>
                </a:lnTo>
                <a:lnTo>
                  <a:pt x="35369" y="36434"/>
                </a:lnTo>
                <a:lnTo>
                  <a:pt x="36868" y="39673"/>
                </a:lnTo>
                <a:lnTo>
                  <a:pt x="105981" y="32040"/>
                </a:lnTo>
                <a:lnTo>
                  <a:pt x="106222" y="28763"/>
                </a:lnTo>
                <a:lnTo>
                  <a:pt x="87445" y="23607"/>
                </a:lnTo>
                <a:close/>
              </a:path>
              <a:path w="132079" h="40004">
                <a:moveTo>
                  <a:pt x="62988" y="0"/>
                </a:moveTo>
                <a:lnTo>
                  <a:pt x="28203" y="9554"/>
                </a:lnTo>
                <a:lnTo>
                  <a:pt x="0" y="29729"/>
                </a:lnTo>
                <a:lnTo>
                  <a:pt x="57899" y="23607"/>
                </a:lnTo>
                <a:lnTo>
                  <a:pt x="87445" y="23607"/>
                </a:lnTo>
                <a:lnTo>
                  <a:pt x="79768" y="21499"/>
                </a:lnTo>
                <a:lnTo>
                  <a:pt x="131559" y="15086"/>
                </a:lnTo>
                <a:lnTo>
                  <a:pt x="99169" y="1648"/>
                </a:lnTo>
                <a:lnTo>
                  <a:pt x="62988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0630" y="1563786"/>
            <a:ext cx="474345" cy="462280"/>
          </a:xfrm>
          <a:custGeom>
            <a:avLst/>
            <a:gdLst/>
            <a:ahLst/>
            <a:cxnLst/>
            <a:rect l="l" t="t" r="r" b="b"/>
            <a:pathLst>
              <a:path w="474344" h="462280">
                <a:moveTo>
                  <a:pt x="328941" y="0"/>
                </a:moveTo>
                <a:lnTo>
                  <a:pt x="285470" y="1827"/>
                </a:lnTo>
                <a:lnTo>
                  <a:pt x="236923" y="18975"/>
                </a:lnTo>
                <a:lnTo>
                  <a:pt x="197633" y="49299"/>
                </a:lnTo>
                <a:lnTo>
                  <a:pt x="169895" y="89619"/>
                </a:lnTo>
                <a:lnTo>
                  <a:pt x="156003" y="136758"/>
                </a:lnTo>
                <a:lnTo>
                  <a:pt x="158254" y="187539"/>
                </a:lnTo>
                <a:lnTo>
                  <a:pt x="162909" y="204398"/>
                </a:lnTo>
                <a:lnTo>
                  <a:pt x="169041" y="221076"/>
                </a:lnTo>
                <a:lnTo>
                  <a:pt x="175876" y="237874"/>
                </a:lnTo>
                <a:lnTo>
                  <a:pt x="182638" y="255090"/>
                </a:lnTo>
                <a:lnTo>
                  <a:pt x="0" y="423632"/>
                </a:lnTo>
                <a:lnTo>
                  <a:pt x="35521" y="461998"/>
                </a:lnTo>
                <a:lnTo>
                  <a:pt x="39916" y="458188"/>
                </a:lnTo>
                <a:lnTo>
                  <a:pt x="43395" y="455306"/>
                </a:lnTo>
                <a:lnTo>
                  <a:pt x="170818" y="337679"/>
                </a:lnTo>
                <a:lnTo>
                  <a:pt x="211962" y="299248"/>
                </a:lnTo>
                <a:lnTo>
                  <a:pt x="217944" y="294635"/>
                </a:lnTo>
                <a:lnTo>
                  <a:pt x="223537" y="292719"/>
                </a:lnTo>
                <a:lnTo>
                  <a:pt x="398498" y="292719"/>
                </a:lnTo>
                <a:lnTo>
                  <a:pt x="407301" y="288110"/>
                </a:lnTo>
                <a:lnTo>
                  <a:pt x="416034" y="280173"/>
                </a:lnTo>
                <a:lnTo>
                  <a:pt x="315480" y="280173"/>
                </a:lnTo>
                <a:lnTo>
                  <a:pt x="267518" y="270470"/>
                </a:lnTo>
                <a:lnTo>
                  <a:pt x="228203" y="244090"/>
                </a:lnTo>
                <a:lnTo>
                  <a:pt x="201655" y="205126"/>
                </a:lnTo>
                <a:lnTo>
                  <a:pt x="191998" y="157668"/>
                </a:lnTo>
                <a:lnTo>
                  <a:pt x="201732" y="110458"/>
                </a:lnTo>
                <a:lnTo>
                  <a:pt x="228045" y="72078"/>
                </a:lnTo>
                <a:lnTo>
                  <a:pt x="267063" y="46331"/>
                </a:lnTo>
                <a:lnTo>
                  <a:pt x="314909" y="37018"/>
                </a:lnTo>
                <a:lnTo>
                  <a:pt x="416080" y="37018"/>
                </a:lnTo>
                <a:lnTo>
                  <a:pt x="407206" y="28941"/>
                </a:lnTo>
                <a:lnTo>
                  <a:pt x="370195" y="9502"/>
                </a:lnTo>
                <a:lnTo>
                  <a:pt x="328941" y="0"/>
                </a:lnTo>
                <a:close/>
              </a:path>
              <a:path w="474344" h="462280">
                <a:moveTo>
                  <a:pt x="398498" y="292719"/>
                </a:moveTo>
                <a:lnTo>
                  <a:pt x="223537" y="292719"/>
                </a:lnTo>
                <a:lnTo>
                  <a:pt x="229441" y="293324"/>
                </a:lnTo>
                <a:lnTo>
                  <a:pt x="236359" y="296276"/>
                </a:lnTo>
                <a:lnTo>
                  <a:pt x="280039" y="313431"/>
                </a:lnTo>
                <a:lnTo>
                  <a:pt x="323326" y="318092"/>
                </a:lnTo>
                <a:lnTo>
                  <a:pt x="365865" y="309803"/>
                </a:lnTo>
                <a:lnTo>
                  <a:pt x="398498" y="292719"/>
                </a:lnTo>
                <a:close/>
              </a:path>
              <a:path w="474344" h="462280">
                <a:moveTo>
                  <a:pt x="416080" y="37018"/>
                </a:moveTo>
                <a:lnTo>
                  <a:pt x="314909" y="37018"/>
                </a:lnTo>
                <a:lnTo>
                  <a:pt x="362459" y="46652"/>
                </a:lnTo>
                <a:lnTo>
                  <a:pt x="401362" y="72664"/>
                </a:lnTo>
                <a:lnTo>
                  <a:pt x="427728" y="111206"/>
                </a:lnTo>
                <a:lnTo>
                  <a:pt x="437667" y="158430"/>
                </a:lnTo>
                <a:lnTo>
                  <a:pt x="428291" y="205561"/>
                </a:lnTo>
                <a:lnTo>
                  <a:pt x="402062" y="244290"/>
                </a:lnTo>
                <a:lnTo>
                  <a:pt x="363090" y="270525"/>
                </a:lnTo>
                <a:lnTo>
                  <a:pt x="315480" y="280173"/>
                </a:lnTo>
                <a:lnTo>
                  <a:pt x="416034" y="280173"/>
                </a:lnTo>
                <a:lnTo>
                  <a:pt x="441344" y="257166"/>
                </a:lnTo>
                <a:lnTo>
                  <a:pt x="463454" y="220703"/>
                </a:lnTo>
                <a:lnTo>
                  <a:pt x="473792" y="179152"/>
                </a:lnTo>
                <a:lnTo>
                  <a:pt x="472516" y="132941"/>
                </a:lnTo>
                <a:lnTo>
                  <a:pt x="460393" y="92054"/>
                </a:lnTo>
                <a:lnTo>
                  <a:pt x="437947" y="56923"/>
                </a:lnTo>
                <a:lnTo>
                  <a:pt x="416080" y="37018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625" y="1640690"/>
            <a:ext cx="130810" cy="40005"/>
          </a:xfrm>
          <a:custGeom>
            <a:avLst/>
            <a:gdLst/>
            <a:ahLst/>
            <a:cxnLst/>
            <a:rect l="l" t="t" r="r" b="b"/>
            <a:pathLst>
              <a:path w="130809" h="40005">
                <a:moveTo>
                  <a:pt x="92571" y="24636"/>
                </a:moveTo>
                <a:lnTo>
                  <a:pt x="48729" y="24636"/>
                </a:lnTo>
                <a:lnTo>
                  <a:pt x="48767" y="26897"/>
                </a:lnTo>
                <a:lnTo>
                  <a:pt x="31470" y="37247"/>
                </a:lnTo>
                <a:lnTo>
                  <a:pt x="32638" y="39749"/>
                </a:lnTo>
                <a:lnTo>
                  <a:pt x="103835" y="31684"/>
                </a:lnTo>
                <a:lnTo>
                  <a:pt x="103898" y="28903"/>
                </a:lnTo>
                <a:lnTo>
                  <a:pt x="92571" y="24636"/>
                </a:lnTo>
                <a:close/>
              </a:path>
              <a:path w="130809" h="40005">
                <a:moveTo>
                  <a:pt x="59818" y="0"/>
                </a:moveTo>
                <a:lnTo>
                  <a:pt x="25715" y="9573"/>
                </a:lnTo>
                <a:lnTo>
                  <a:pt x="0" y="28560"/>
                </a:lnTo>
                <a:lnTo>
                  <a:pt x="48729" y="24636"/>
                </a:lnTo>
                <a:lnTo>
                  <a:pt x="92571" y="24636"/>
                </a:lnTo>
                <a:lnTo>
                  <a:pt x="81953" y="20635"/>
                </a:lnTo>
                <a:lnTo>
                  <a:pt x="130733" y="14768"/>
                </a:lnTo>
                <a:lnTo>
                  <a:pt x="96696" y="1259"/>
                </a:lnTo>
                <a:lnTo>
                  <a:pt x="59818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8731" y="5934627"/>
            <a:ext cx="132080" cy="40005"/>
          </a:xfrm>
          <a:custGeom>
            <a:avLst/>
            <a:gdLst/>
            <a:ahLst/>
            <a:cxnLst/>
            <a:rect l="l" t="t" r="r" b="b"/>
            <a:pathLst>
              <a:path w="132080" h="40004">
                <a:moveTo>
                  <a:pt x="94783" y="25222"/>
                </a:moveTo>
                <a:lnTo>
                  <a:pt x="49720" y="25222"/>
                </a:lnTo>
                <a:lnTo>
                  <a:pt x="49847" y="27711"/>
                </a:lnTo>
                <a:lnTo>
                  <a:pt x="34950" y="37706"/>
                </a:lnTo>
                <a:lnTo>
                  <a:pt x="36271" y="39979"/>
                </a:lnTo>
                <a:lnTo>
                  <a:pt x="106934" y="32131"/>
                </a:lnTo>
                <a:lnTo>
                  <a:pt x="107327" y="29540"/>
                </a:lnTo>
                <a:lnTo>
                  <a:pt x="94783" y="25222"/>
                </a:lnTo>
                <a:close/>
              </a:path>
              <a:path w="132080" h="40004">
                <a:moveTo>
                  <a:pt x="65319" y="0"/>
                </a:moveTo>
                <a:lnTo>
                  <a:pt x="29809" y="9512"/>
                </a:lnTo>
                <a:lnTo>
                  <a:pt x="0" y="29387"/>
                </a:lnTo>
                <a:lnTo>
                  <a:pt x="49720" y="25222"/>
                </a:lnTo>
                <a:lnTo>
                  <a:pt x="94783" y="25222"/>
                </a:lnTo>
                <a:lnTo>
                  <a:pt x="82829" y="21107"/>
                </a:lnTo>
                <a:lnTo>
                  <a:pt x="131457" y="15455"/>
                </a:lnTo>
                <a:lnTo>
                  <a:pt x="101034" y="1698"/>
                </a:lnTo>
                <a:lnTo>
                  <a:pt x="6531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3316" y="3118802"/>
            <a:ext cx="474980" cy="462280"/>
          </a:xfrm>
          <a:custGeom>
            <a:avLst/>
            <a:gdLst/>
            <a:ahLst/>
            <a:cxnLst/>
            <a:rect l="l" t="t" r="r" b="b"/>
            <a:pathLst>
              <a:path w="474980" h="462279">
                <a:moveTo>
                  <a:pt x="303981" y="0"/>
                </a:moveTo>
                <a:lnTo>
                  <a:pt x="259766" y="8943"/>
                </a:lnTo>
                <a:lnTo>
                  <a:pt x="219113" y="30396"/>
                </a:lnTo>
                <a:lnTo>
                  <a:pt x="187137" y="62074"/>
                </a:lnTo>
                <a:lnTo>
                  <a:pt x="164950" y="102724"/>
                </a:lnTo>
                <a:lnTo>
                  <a:pt x="155355" y="149778"/>
                </a:lnTo>
                <a:lnTo>
                  <a:pt x="161155" y="200663"/>
                </a:lnTo>
                <a:lnTo>
                  <a:pt x="185153" y="252811"/>
                </a:lnTo>
                <a:lnTo>
                  <a:pt x="0" y="423906"/>
                </a:lnTo>
                <a:lnTo>
                  <a:pt x="36220" y="461866"/>
                </a:lnTo>
                <a:lnTo>
                  <a:pt x="223316" y="289324"/>
                </a:lnTo>
                <a:lnTo>
                  <a:pt x="404581" y="289324"/>
                </a:lnTo>
                <a:lnTo>
                  <a:pt x="412335" y="285131"/>
                </a:lnTo>
                <a:lnTo>
                  <a:pt x="417176" y="280269"/>
                </a:lnTo>
                <a:lnTo>
                  <a:pt x="315836" y="280269"/>
                </a:lnTo>
                <a:lnTo>
                  <a:pt x="267575" y="270600"/>
                </a:lnTo>
                <a:lnTo>
                  <a:pt x="228361" y="244132"/>
                </a:lnTo>
                <a:lnTo>
                  <a:pt x="202068" y="204761"/>
                </a:lnTo>
                <a:lnTo>
                  <a:pt x="192570" y="156380"/>
                </a:lnTo>
                <a:lnTo>
                  <a:pt x="202320" y="109757"/>
                </a:lnTo>
                <a:lnTo>
                  <a:pt x="228587" y="71666"/>
                </a:lnTo>
                <a:lnTo>
                  <a:pt x="267408" y="45990"/>
                </a:lnTo>
                <a:lnTo>
                  <a:pt x="314820" y="36606"/>
                </a:lnTo>
                <a:lnTo>
                  <a:pt x="414990" y="36606"/>
                </a:lnTo>
                <a:lnTo>
                  <a:pt x="391180" y="18919"/>
                </a:lnTo>
                <a:lnTo>
                  <a:pt x="348778" y="3385"/>
                </a:lnTo>
                <a:lnTo>
                  <a:pt x="303981" y="0"/>
                </a:lnTo>
                <a:close/>
              </a:path>
              <a:path w="474980" h="462279">
                <a:moveTo>
                  <a:pt x="404581" y="289324"/>
                </a:moveTo>
                <a:lnTo>
                  <a:pt x="223316" y="289324"/>
                </a:lnTo>
                <a:lnTo>
                  <a:pt x="274133" y="311633"/>
                </a:lnTo>
                <a:lnTo>
                  <a:pt x="324354" y="316887"/>
                </a:lnTo>
                <a:lnTo>
                  <a:pt x="371312" y="307312"/>
                </a:lnTo>
                <a:lnTo>
                  <a:pt x="404581" y="289324"/>
                </a:lnTo>
                <a:close/>
              </a:path>
              <a:path w="474980" h="462279">
                <a:moveTo>
                  <a:pt x="414990" y="36606"/>
                </a:moveTo>
                <a:lnTo>
                  <a:pt x="314820" y="36606"/>
                </a:lnTo>
                <a:lnTo>
                  <a:pt x="362599" y="46299"/>
                </a:lnTo>
                <a:lnTo>
                  <a:pt x="401505" y="72657"/>
                </a:lnTo>
                <a:lnTo>
                  <a:pt x="427650" y="111771"/>
                </a:lnTo>
                <a:lnTo>
                  <a:pt x="437146" y="159733"/>
                </a:lnTo>
                <a:lnTo>
                  <a:pt x="427548" y="206697"/>
                </a:lnTo>
                <a:lnTo>
                  <a:pt x="401556" y="244999"/>
                </a:lnTo>
                <a:lnTo>
                  <a:pt x="363032" y="270802"/>
                </a:lnTo>
                <a:lnTo>
                  <a:pt x="315836" y="280269"/>
                </a:lnTo>
                <a:lnTo>
                  <a:pt x="417176" y="280269"/>
                </a:lnTo>
                <a:lnTo>
                  <a:pt x="444754" y="252570"/>
                </a:lnTo>
                <a:lnTo>
                  <a:pt x="465860" y="212693"/>
                </a:lnTo>
                <a:lnTo>
                  <a:pt x="474601" y="169279"/>
                </a:lnTo>
                <a:lnTo>
                  <a:pt x="471135" y="125189"/>
                </a:lnTo>
                <a:lnTo>
                  <a:pt x="455617" y="83283"/>
                </a:lnTo>
                <a:lnTo>
                  <a:pt x="428205" y="46424"/>
                </a:lnTo>
                <a:lnTo>
                  <a:pt x="414990" y="36606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81318" y="3195324"/>
            <a:ext cx="129539" cy="40005"/>
          </a:xfrm>
          <a:custGeom>
            <a:avLst/>
            <a:gdLst/>
            <a:ahLst/>
            <a:cxnLst/>
            <a:rect l="l" t="t" r="r" b="b"/>
            <a:pathLst>
              <a:path w="129540" h="40005">
                <a:moveTo>
                  <a:pt x="85177" y="24293"/>
                </a:moveTo>
                <a:lnTo>
                  <a:pt x="51384" y="24293"/>
                </a:lnTo>
                <a:lnTo>
                  <a:pt x="51485" y="26300"/>
                </a:lnTo>
                <a:lnTo>
                  <a:pt x="33286" y="36193"/>
                </a:lnTo>
                <a:lnTo>
                  <a:pt x="34061" y="39812"/>
                </a:lnTo>
                <a:lnTo>
                  <a:pt x="103835" y="32218"/>
                </a:lnTo>
                <a:lnTo>
                  <a:pt x="104292" y="28421"/>
                </a:lnTo>
                <a:lnTo>
                  <a:pt x="85177" y="24293"/>
                </a:lnTo>
                <a:close/>
              </a:path>
              <a:path w="129540" h="40005">
                <a:moveTo>
                  <a:pt x="62339" y="0"/>
                </a:moveTo>
                <a:lnTo>
                  <a:pt x="26191" y="9239"/>
                </a:lnTo>
                <a:lnTo>
                  <a:pt x="0" y="29513"/>
                </a:lnTo>
                <a:lnTo>
                  <a:pt x="51384" y="24293"/>
                </a:lnTo>
                <a:lnTo>
                  <a:pt x="85177" y="24293"/>
                </a:lnTo>
                <a:lnTo>
                  <a:pt x="75120" y="22121"/>
                </a:lnTo>
                <a:lnTo>
                  <a:pt x="129412" y="15149"/>
                </a:lnTo>
                <a:lnTo>
                  <a:pt x="99671" y="1925"/>
                </a:lnTo>
                <a:lnTo>
                  <a:pt x="6233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5557" y="1740114"/>
            <a:ext cx="474345" cy="462915"/>
          </a:xfrm>
          <a:custGeom>
            <a:avLst/>
            <a:gdLst/>
            <a:ahLst/>
            <a:cxnLst/>
            <a:rect l="l" t="t" r="r" b="b"/>
            <a:pathLst>
              <a:path w="474345" h="462914">
                <a:moveTo>
                  <a:pt x="302100" y="0"/>
                </a:moveTo>
                <a:lnTo>
                  <a:pt x="257443" y="9697"/>
                </a:lnTo>
                <a:lnTo>
                  <a:pt x="216458" y="32555"/>
                </a:lnTo>
                <a:lnTo>
                  <a:pt x="183624" y="66892"/>
                </a:lnTo>
                <a:lnTo>
                  <a:pt x="162712" y="108814"/>
                </a:lnTo>
                <a:lnTo>
                  <a:pt x="155096" y="155594"/>
                </a:lnTo>
                <a:lnTo>
                  <a:pt x="162151" y="204502"/>
                </a:lnTo>
                <a:lnTo>
                  <a:pt x="185254" y="252811"/>
                </a:lnTo>
                <a:lnTo>
                  <a:pt x="0" y="423944"/>
                </a:lnTo>
                <a:lnTo>
                  <a:pt x="35737" y="462310"/>
                </a:lnTo>
                <a:lnTo>
                  <a:pt x="223507" y="289311"/>
                </a:lnTo>
                <a:lnTo>
                  <a:pt x="406586" y="289311"/>
                </a:lnTo>
                <a:lnTo>
                  <a:pt x="416270" y="280319"/>
                </a:lnTo>
                <a:lnTo>
                  <a:pt x="314515" y="280319"/>
                </a:lnTo>
                <a:lnTo>
                  <a:pt x="266602" y="270308"/>
                </a:lnTo>
                <a:lnTo>
                  <a:pt x="227583" y="243727"/>
                </a:lnTo>
                <a:lnTo>
                  <a:pt x="201433" y="204588"/>
                </a:lnTo>
                <a:lnTo>
                  <a:pt x="192125" y="156901"/>
                </a:lnTo>
                <a:lnTo>
                  <a:pt x="202141" y="110152"/>
                </a:lnTo>
                <a:lnTo>
                  <a:pt x="228579" y="71777"/>
                </a:lnTo>
                <a:lnTo>
                  <a:pt x="267340" y="45821"/>
                </a:lnTo>
                <a:lnTo>
                  <a:pt x="314324" y="36327"/>
                </a:lnTo>
                <a:lnTo>
                  <a:pt x="413502" y="36327"/>
                </a:lnTo>
                <a:lnTo>
                  <a:pt x="390761" y="19292"/>
                </a:lnTo>
                <a:lnTo>
                  <a:pt x="347512" y="3264"/>
                </a:lnTo>
                <a:lnTo>
                  <a:pt x="302100" y="0"/>
                </a:lnTo>
                <a:close/>
              </a:path>
              <a:path w="474345" h="462914">
                <a:moveTo>
                  <a:pt x="406586" y="289311"/>
                </a:moveTo>
                <a:lnTo>
                  <a:pt x="223507" y="289311"/>
                </a:lnTo>
                <a:lnTo>
                  <a:pt x="269749" y="310665"/>
                </a:lnTo>
                <a:lnTo>
                  <a:pt x="317480" y="317344"/>
                </a:lnTo>
                <a:lnTo>
                  <a:pt x="363800" y="310188"/>
                </a:lnTo>
                <a:lnTo>
                  <a:pt x="405806" y="290035"/>
                </a:lnTo>
                <a:lnTo>
                  <a:pt x="406586" y="289311"/>
                </a:lnTo>
                <a:close/>
              </a:path>
              <a:path w="474345" h="462914">
                <a:moveTo>
                  <a:pt x="413502" y="36327"/>
                </a:moveTo>
                <a:lnTo>
                  <a:pt x="314324" y="36327"/>
                </a:lnTo>
                <a:lnTo>
                  <a:pt x="362298" y="46278"/>
                </a:lnTo>
                <a:lnTo>
                  <a:pt x="401516" y="73189"/>
                </a:lnTo>
                <a:lnTo>
                  <a:pt x="427857" y="112872"/>
                </a:lnTo>
                <a:lnTo>
                  <a:pt x="437197" y="161142"/>
                </a:lnTo>
                <a:lnTo>
                  <a:pt x="427179" y="207885"/>
                </a:lnTo>
                <a:lnTo>
                  <a:pt x="400792" y="245858"/>
                </a:lnTo>
                <a:lnTo>
                  <a:pt x="361938" y="271267"/>
                </a:lnTo>
                <a:lnTo>
                  <a:pt x="314515" y="280319"/>
                </a:lnTo>
                <a:lnTo>
                  <a:pt x="416270" y="280319"/>
                </a:lnTo>
                <a:lnTo>
                  <a:pt x="440601" y="257726"/>
                </a:lnTo>
                <a:lnTo>
                  <a:pt x="463935" y="217202"/>
                </a:lnTo>
                <a:lnTo>
                  <a:pt x="474248" y="173006"/>
                </a:lnTo>
                <a:lnTo>
                  <a:pt x="471726" y="128087"/>
                </a:lnTo>
                <a:lnTo>
                  <a:pt x="456557" y="85396"/>
                </a:lnTo>
                <a:lnTo>
                  <a:pt x="428929" y="47884"/>
                </a:lnTo>
                <a:lnTo>
                  <a:pt x="413502" y="3632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63813" y="1817030"/>
            <a:ext cx="129539" cy="40005"/>
          </a:xfrm>
          <a:custGeom>
            <a:avLst/>
            <a:gdLst/>
            <a:ahLst/>
            <a:cxnLst/>
            <a:rect l="l" t="t" r="r" b="b"/>
            <a:pathLst>
              <a:path w="129539" h="40005">
                <a:moveTo>
                  <a:pt x="86287" y="23439"/>
                </a:moveTo>
                <a:lnTo>
                  <a:pt x="57149" y="23439"/>
                </a:lnTo>
                <a:lnTo>
                  <a:pt x="33070" y="35618"/>
                </a:lnTo>
                <a:lnTo>
                  <a:pt x="33731" y="39530"/>
                </a:lnTo>
                <a:lnTo>
                  <a:pt x="104139" y="31935"/>
                </a:lnTo>
                <a:lnTo>
                  <a:pt x="104406" y="28951"/>
                </a:lnTo>
                <a:lnTo>
                  <a:pt x="86287" y="23439"/>
                </a:lnTo>
                <a:close/>
              </a:path>
              <a:path w="129539" h="40005">
                <a:moveTo>
                  <a:pt x="58629" y="0"/>
                </a:moveTo>
                <a:lnTo>
                  <a:pt x="24127" y="9583"/>
                </a:lnTo>
                <a:lnTo>
                  <a:pt x="0" y="29306"/>
                </a:lnTo>
                <a:lnTo>
                  <a:pt x="57149" y="23439"/>
                </a:lnTo>
                <a:lnTo>
                  <a:pt x="86287" y="23439"/>
                </a:lnTo>
                <a:lnTo>
                  <a:pt x="78397" y="21039"/>
                </a:lnTo>
                <a:lnTo>
                  <a:pt x="129108" y="15146"/>
                </a:lnTo>
                <a:lnTo>
                  <a:pt x="96094" y="1530"/>
                </a:lnTo>
                <a:lnTo>
                  <a:pt x="5862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3813" y="1817030"/>
            <a:ext cx="129539" cy="40005"/>
          </a:xfrm>
          <a:custGeom>
            <a:avLst/>
            <a:gdLst/>
            <a:ahLst/>
            <a:cxnLst/>
            <a:rect l="l" t="t" r="r" b="b"/>
            <a:pathLst>
              <a:path w="129539" h="40005">
                <a:moveTo>
                  <a:pt x="86287" y="23439"/>
                </a:moveTo>
                <a:lnTo>
                  <a:pt x="57149" y="23439"/>
                </a:lnTo>
                <a:lnTo>
                  <a:pt x="33070" y="35618"/>
                </a:lnTo>
                <a:lnTo>
                  <a:pt x="33731" y="39530"/>
                </a:lnTo>
                <a:lnTo>
                  <a:pt x="104139" y="31935"/>
                </a:lnTo>
                <a:lnTo>
                  <a:pt x="104406" y="28951"/>
                </a:lnTo>
                <a:lnTo>
                  <a:pt x="86287" y="23439"/>
                </a:lnTo>
                <a:close/>
              </a:path>
              <a:path w="129539" h="40005">
                <a:moveTo>
                  <a:pt x="58629" y="0"/>
                </a:moveTo>
                <a:lnTo>
                  <a:pt x="24127" y="9583"/>
                </a:lnTo>
                <a:lnTo>
                  <a:pt x="0" y="29306"/>
                </a:lnTo>
                <a:lnTo>
                  <a:pt x="57149" y="23439"/>
                </a:lnTo>
                <a:lnTo>
                  <a:pt x="86287" y="23439"/>
                </a:lnTo>
                <a:lnTo>
                  <a:pt x="78397" y="21039"/>
                </a:lnTo>
                <a:lnTo>
                  <a:pt x="129108" y="15146"/>
                </a:lnTo>
                <a:lnTo>
                  <a:pt x="96094" y="1530"/>
                </a:lnTo>
                <a:lnTo>
                  <a:pt x="5862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62219" y="3572840"/>
            <a:ext cx="131445" cy="40640"/>
          </a:xfrm>
          <a:custGeom>
            <a:avLst/>
            <a:gdLst/>
            <a:ahLst/>
            <a:cxnLst/>
            <a:rect l="l" t="t" r="r" b="b"/>
            <a:pathLst>
              <a:path w="131445" h="40639">
                <a:moveTo>
                  <a:pt x="92220" y="24572"/>
                </a:moveTo>
                <a:lnTo>
                  <a:pt x="53987" y="24572"/>
                </a:lnTo>
                <a:lnTo>
                  <a:pt x="32727" y="38123"/>
                </a:lnTo>
                <a:lnTo>
                  <a:pt x="33883" y="40206"/>
                </a:lnTo>
                <a:lnTo>
                  <a:pt x="105740" y="32104"/>
                </a:lnTo>
                <a:lnTo>
                  <a:pt x="105867" y="29627"/>
                </a:lnTo>
                <a:lnTo>
                  <a:pt x="92220" y="24572"/>
                </a:lnTo>
                <a:close/>
              </a:path>
              <a:path w="131445" h="40639">
                <a:moveTo>
                  <a:pt x="63549" y="0"/>
                </a:moveTo>
                <a:lnTo>
                  <a:pt x="29120" y="9277"/>
                </a:lnTo>
                <a:lnTo>
                  <a:pt x="0" y="29310"/>
                </a:lnTo>
                <a:lnTo>
                  <a:pt x="53987" y="24572"/>
                </a:lnTo>
                <a:lnTo>
                  <a:pt x="92220" y="24572"/>
                </a:lnTo>
                <a:lnTo>
                  <a:pt x="83273" y="21245"/>
                </a:lnTo>
                <a:lnTo>
                  <a:pt x="131356" y="15162"/>
                </a:lnTo>
                <a:lnTo>
                  <a:pt x="99042" y="1840"/>
                </a:lnTo>
                <a:lnTo>
                  <a:pt x="6354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16056" y="2396078"/>
            <a:ext cx="454025" cy="954405"/>
          </a:xfrm>
          <a:custGeom>
            <a:avLst/>
            <a:gdLst/>
            <a:ahLst/>
            <a:cxnLst/>
            <a:rect l="l" t="t" r="r" b="b"/>
            <a:pathLst>
              <a:path w="454025" h="954404">
                <a:moveTo>
                  <a:pt x="345803" y="579729"/>
                </a:moveTo>
                <a:lnTo>
                  <a:pt x="280949" y="579729"/>
                </a:lnTo>
                <a:lnTo>
                  <a:pt x="292656" y="618809"/>
                </a:lnTo>
                <a:lnTo>
                  <a:pt x="304901" y="656580"/>
                </a:lnTo>
                <a:lnTo>
                  <a:pt x="316975" y="689107"/>
                </a:lnTo>
                <a:lnTo>
                  <a:pt x="328167" y="712457"/>
                </a:lnTo>
                <a:lnTo>
                  <a:pt x="351973" y="767802"/>
                </a:lnTo>
                <a:lnTo>
                  <a:pt x="377377" y="845119"/>
                </a:lnTo>
                <a:lnTo>
                  <a:pt x="397594" y="913891"/>
                </a:lnTo>
                <a:lnTo>
                  <a:pt x="405841" y="943597"/>
                </a:lnTo>
                <a:lnTo>
                  <a:pt x="423824" y="951987"/>
                </a:lnTo>
                <a:lnTo>
                  <a:pt x="434835" y="954327"/>
                </a:lnTo>
                <a:lnTo>
                  <a:pt x="443388" y="950207"/>
                </a:lnTo>
                <a:lnTo>
                  <a:pt x="453999" y="939215"/>
                </a:lnTo>
                <a:lnTo>
                  <a:pt x="429461" y="829014"/>
                </a:lnTo>
                <a:lnTo>
                  <a:pt x="413662" y="764268"/>
                </a:lnTo>
                <a:lnTo>
                  <a:pt x="399748" y="719765"/>
                </a:lnTo>
                <a:lnTo>
                  <a:pt x="380860" y="670293"/>
                </a:lnTo>
                <a:lnTo>
                  <a:pt x="362566" y="623474"/>
                </a:lnTo>
                <a:lnTo>
                  <a:pt x="345803" y="579729"/>
                </a:lnTo>
                <a:close/>
              </a:path>
              <a:path w="454025" h="954404">
                <a:moveTo>
                  <a:pt x="194436" y="344792"/>
                </a:moveTo>
                <a:lnTo>
                  <a:pt x="198332" y="353945"/>
                </a:lnTo>
                <a:lnTo>
                  <a:pt x="201125" y="360959"/>
                </a:lnTo>
                <a:lnTo>
                  <a:pt x="204157" y="369402"/>
                </a:lnTo>
                <a:lnTo>
                  <a:pt x="266293" y="551078"/>
                </a:lnTo>
                <a:lnTo>
                  <a:pt x="274370" y="567906"/>
                </a:lnTo>
                <a:lnTo>
                  <a:pt x="279820" y="580350"/>
                </a:lnTo>
                <a:lnTo>
                  <a:pt x="282901" y="588066"/>
                </a:lnTo>
                <a:lnTo>
                  <a:pt x="283870" y="590715"/>
                </a:lnTo>
                <a:lnTo>
                  <a:pt x="282828" y="586676"/>
                </a:lnTo>
                <a:lnTo>
                  <a:pt x="280949" y="579729"/>
                </a:lnTo>
                <a:lnTo>
                  <a:pt x="345803" y="579729"/>
                </a:lnTo>
                <a:lnTo>
                  <a:pt x="329745" y="537883"/>
                </a:lnTo>
                <a:lnTo>
                  <a:pt x="268960" y="537883"/>
                </a:lnTo>
                <a:lnTo>
                  <a:pt x="267076" y="531491"/>
                </a:lnTo>
                <a:lnTo>
                  <a:pt x="265120" y="524952"/>
                </a:lnTo>
                <a:lnTo>
                  <a:pt x="263033" y="518250"/>
                </a:lnTo>
                <a:lnTo>
                  <a:pt x="260756" y="511365"/>
                </a:lnTo>
                <a:lnTo>
                  <a:pt x="244246" y="463067"/>
                </a:lnTo>
                <a:lnTo>
                  <a:pt x="243319" y="460501"/>
                </a:lnTo>
                <a:lnTo>
                  <a:pt x="242417" y="457873"/>
                </a:lnTo>
                <a:lnTo>
                  <a:pt x="298218" y="457873"/>
                </a:lnTo>
                <a:lnTo>
                  <a:pt x="268683" y="386851"/>
                </a:lnTo>
                <a:lnTo>
                  <a:pt x="266001" y="380110"/>
                </a:lnTo>
                <a:lnTo>
                  <a:pt x="211670" y="380110"/>
                </a:lnTo>
                <a:lnTo>
                  <a:pt x="204825" y="365671"/>
                </a:lnTo>
                <a:lnTo>
                  <a:pt x="199363" y="354522"/>
                </a:lnTo>
                <a:lnTo>
                  <a:pt x="195745" y="347337"/>
                </a:lnTo>
                <a:lnTo>
                  <a:pt x="194436" y="344792"/>
                </a:lnTo>
                <a:close/>
              </a:path>
              <a:path w="454025" h="954404">
                <a:moveTo>
                  <a:pt x="298218" y="457873"/>
                </a:moveTo>
                <a:lnTo>
                  <a:pt x="242417" y="457873"/>
                </a:lnTo>
                <a:lnTo>
                  <a:pt x="247079" y="469813"/>
                </a:lnTo>
                <a:lnTo>
                  <a:pt x="250944" y="479823"/>
                </a:lnTo>
                <a:lnTo>
                  <a:pt x="264763" y="523087"/>
                </a:lnTo>
                <a:lnTo>
                  <a:pt x="268960" y="537883"/>
                </a:lnTo>
                <a:lnTo>
                  <a:pt x="329745" y="537883"/>
                </a:lnTo>
                <a:lnTo>
                  <a:pt x="322207" y="518250"/>
                </a:lnTo>
                <a:lnTo>
                  <a:pt x="303153" y="469739"/>
                </a:lnTo>
                <a:lnTo>
                  <a:pt x="298218" y="457873"/>
                </a:lnTo>
                <a:close/>
              </a:path>
              <a:path w="454025" h="954404">
                <a:moveTo>
                  <a:pt x="209452" y="235686"/>
                </a:moveTo>
                <a:lnTo>
                  <a:pt x="155524" y="235686"/>
                </a:lnTo>
                <a:lnTo>
                  <a:pt x="165251" y="261770"/>
                </a:lnTo>
                <a:lnTo>
                  <a:pt x="178782" y="296735"/>
                </a:lnTo>
                <a:lnTo>
                  <a:pt x="194798" y="337481"/>
                </a:lnTo>
                <a:lnTo>
                  <a:pt x="211670" y="380110"/>
                </a:lnTo>
                <a:lnTo>
                  <a:pt x="266001" y="380110"/>
                </a:lnTo>
                <a:lnTo>
                  <a:pt x="246249" y="330463"/>
                </a:lnTo>
                <a:lnTo>
                  <a:pt x="223897" y="273147"/>
                </a:lnTo>
                <a:lnTo>
                  <a:pt x="209452" y="235686"/>
                </a:lnTo>
                <a:close/>
              </a:path>
              <a:path w="454025" h="954404">
                <a:moveTo>
                  <a:pt x="104945" y="285330"/>
                </a:moveTo>
                <a:lnTo>
                  <a:pt x="94411" y="285330"/>
                </a:lnTo>
                <a:lnTo>
                  <a:pt x="97853" y="288924"/>
                </a:lnTo>
                <a:lnTo>
                  <a:pt x="104635" y="285597"/>
                </a:lnTo>
                <a:lnTo>
                  <a:pt x="104945" y="285330"/>
                </a:lnTo>
                <a:close/>
              </a:path>
              <a:path w="454025" h="954404">
                <a:moveTo>
                  <a:pt x="104960" y="285318"/>
                </a:moveTo>
                <a:lnTo>
                  <a:pt x="93560" y="285318"/>
                </a:lnTo>
                <a:lnTo>
                  <a:pt x="93979" y="286524"/>
                </a:lnTo>
                <a:lnTo>
                  <a:pt x="94411" y="285330"/>
                </a:lnTo>
                <a:lnTo>
                  <a:pt x="104960" y="285318"/>
                </a:lnTo>
                <a:close/>
              </a:path>
              <a:path w="454025" h="954404">
                <a:moveTo>
                  <a:pt x="93865" y="0"/>
                </a:moveTo>
                <a:lnTo>
                  <a:pt x="85274" y="53954"/>
                </a:lnTo>
                <a:lnTo>
                  <a:pt x="84886" y="95021"/>
                </a:lnTo>
                <a:lnTo>
                  <a:pt x="34854" y="107681"/>
                </a:lnTo>
                <a:lnTo>
                  <a:pt x="9334" y="115482"/>
                </a:lnTo>
                <a:lnTo>
                  <a:pt x="369" y="121647"/>
                </a:lnTo>
                <a:lnTo>
                  <a:pt x="0" y="129400"/>
                </a:lnTo>
                <a:lnTo>
                  <a:pt x="3157" y="134092"/>
                </a:lnTo>
                <a:lnTo>
                  <a:pt x="10772" y="139919"/>
                </a:lnTo>
                <a:lnTo>
                  <a:pt x="21659" y="146473"/>
                </a:lnTo>
                <a:lnTo>
                  <a:pt x="34797" y="153428"/>
                </a:lnTo>
                <a:lnTo>
                  <a:pt x="34950" y="153542"/>
                </a:lnTo>
                <a:lnTo>
                  <a:pt x="41592" y="156806"/>
                </a:lnTo>
                <a:lnTo>
                  <a:pt x="46837" y="160375"/>
                </a:lnTo>
                <a:lnTo>
                  <a:pt x="53276" y="163537"/>
                </a:lnTo>
                <a:lnTo>
                  <a:pt x="61652" y="168169"/>
                </a:lnTo>
                <a:lnTo>
                  <a:pt x="70296" y="172588"/>
                </a:lnTo>
                <a:lnTo>
                  <a:pt x="79085" y="176752"/>
                </a:lnTo>
                <a:lnTo>
                  <a:pt x="87896" y="180619"/>
                </a:lnTo>
                <a:lnTo>
                  <a:pt x="87768" y="188836"/>
                </a:lnTo>
                <a:lnTo>
                  <a:pt x="87698" y="207583"/>
                </a:lnTo>
                <a:lnTo>
                  <a:pt x="87934" y="216395"/>
                </a:lnTo>
                <a:lnTo>
                  <a:pt x="87708" y="227177"/>
                </a:lnTo>
                <a:lnTo>
                  <a:pt x="89202" y="271445"/>
                </a:lnTo>
                <a:lnTo>
                  <a:pt x="92367" y="285737"/>
                </a:lnTo>
                <a:lnTo>
                  <a:pt x="93560" y="285318"/>
                </a:lnTo>
                <a:lnTo>
                  <a:pt x="104960" y="285318"/>
                </a:lnTo>
                <a:lnTo>
                  <a:pt x="112902" y="278498"/>
                </a:lnTo>
                <a:lnTo>
                  <a:pt x="114714" y="278498"/>
                </a:lnTo>
                <a:lnTo>
                  <a:pt x="116395" y="277520"/>
                </a:lnTo>
                <a:lnTo>
                  <a:pt x="145503" y="248780"/>
                </a:lnTo>
                <a:lnTo>
                  <a:pt x="155524" y="235686"/>
                </a:lnTo>
                <a:lnTo>
                  <a:pt x="209452" y="235686"/>
                </a:lnTo>
                <a:lnTo>
                  <a:pt x="206171" y="227177"/>
                </a:lnTo>
                <a:lnTo>
                  <a:pt x="266071" y="227177"/>
                </a:lnTo>
                <a:lnTo>
                  <a:pt x="265564" y="217936"/>
                </a:lnTo>
                <a:lnTo>
                  <a:pt x="251099" y="188836"/>
                </a:lnTo>
                <a:lnTo>
                  <a:pt x="234322" y="162707"/>
                </a:lnTo>
                <a:lnTo>
                  <a:pt x="226275" y="151371"/>
                </a:lnTo>
                <a:lnTo>
                  <a:pt x="226707" y="150812"/>
                </a:lnTo>
                <a:lnTo>
                  <a:pt x="227718" y="150812"/>
                </a:lnTo>
                <a:lnTo>
                  <a:pt x="231889" y="148120"/>
                </a:lnTo>
                <a:lnTo>
                  <a:pt x="255559" y="114673"/>
                </a:lnTo>
                <a:lnTo>
                  <a:pt x="260540" y="102521"/>
                </a:lnTo>
                <a:lnTo>
                  <a:pt x="262813" y="97281"/>
                </a:lnTo>
                <a:lnTo>
                  <a:pt x="263169" y="90449"/>
                </a:lnTo>
                <a:lnTo>
                  <a:pt x="264344" y="86017"/>
                </a:lnTo>
                <a:lnTo>
                  <a:pt x="266661" y="77787"/>
                </a:lnTo>
                <a:lnTo>
                  <a:pt x="266587" y="71285"/>
                </a:lnTo>
                <a:lnTo>
                  <a:pt x="174231" y="71285"/>
                </a:lnTo>
                <a:lnTo>
                  <a:pt x="163163" y="59076"/>
                </a:lnTo>
                <a:lnTo>
                  <a:pt x="143771" y="38736"/>
                </a:lnTo>
                <a:lnTo>
                  <a:pt x="121830" y="17837"/>
                </a:lnTo>
                <a:lnTo>
                  <a:pt x="103111" y="3949"/>
                </a:lnTo>
                <a:lnTo>
                  <a:pt x="97815" y="863"/>
                </a:lnTo>
                <a:lnTo>
                  <a:pt x="93865" y="0"/>
                </a:lnTo>
                <a:close/>
              </a:path>
              <a:path w="454025" h="954404">
                <a:moveTo>
                  <a:pt x="114714" y="278498"/>
                </a:moveTo>
                <a:lnTo>
                  <a:pt x="112902" y="278498"/>
                </a:lnTo>
                <a:lnTo>
                  <a:pt x="111645" y="279895"/>
                </a:lnTo>
                <a:lnTo>
                  <a:pt x="110807" y="280771"/>
                </a:lnTo>
                <a:lnTo>
                  <a:pt x="114714" y="278498"/>
                </a:lnTo>
                <a:close/>
              </a:path>
              <a:path w="454025" h="954404">
                <a:moveTo>
                  <a:pt x="266071" y="227177"/>
                </a:moveTo>
                <a:lnTo>
                  <a:pt x="206171" y="227177"/>
                </a:lnTo>
                <a:lnTo>
                  <a:pt x="221416" y="233523"/>
                </a:lnTo>
                <a:lnTo>
                  <a:pt x="236701" y="238618"/>
                </a:lnTo>
                <a:lnTo>
                  <a:pt x="250754" y="241463"/>
                </a:lnTo>
                <a:lnTo>
                  <a:pt x="262305" y="241058"/>
                </a:lnTo>
                <a:lnTo>
                  <a:pt x="264299" y="240588"/>
                </a:lnTo>
                <a:lnTo>
                  <a:pt x="265607" y="239547"/>
                </a:lnTo>
                <a:lnTo>
                  <a:pt x="266674" y="238188"/>
                </a:lnTo>
                <a:lnTo>
                  <a:pt x="266071" y="227177"/>
                </a:lnTo>
                <a:close/>
              </a:path>
              <a:path w="454025" h="954404">
                <a:moveTo>
                  <a:pt x="227718" y="150812"/>
                </a:moveTo>
                <a:lnTo>
                  <a:pt x="226707" y="150812"/>
                </a:lnTo>
                <a:lnTo>
                  <a:pt x="227482" y="150964"/>
                </a:lnTo>
                <a:lnTo>
                  <a:pt x="227718" y="150812"/>
                </a:lnTo>
                <a:close/>
              </a:path>
              <a:path w="454025" h="954404">
                <a:moveTo>
                  <a:pt x="264344" y="86017"/>
                </a:moveTo>
                <a:close/>
              </a:path>
              <a:path w="454025" h="954404">
                <a:moveTo>
                  <a:pt x="241453" y="63557"/>
                </a:moveTo>
                <a:lnTo>
                  <a:pt x="214175" y="64730"/>
                </a:lnTo>
                <a:lnTo>
                  <a:pt x="188617" y="68453"/>
                </a:lnTo>
                <a:lnTo>
                  <a:pt x="174231" y="71285"/>
                </a:lnTo>
                <a:lnTo>
                  <a:pt x="266587" y="71285"/>
                </a:lnTo>
                <a:lnTo>
                  <a:pt x="266585" y="71107"/>
                </a:lnTo>
                <a:lnTo>
                  <a:pt x="263052" y="68567"/>
                </a:lnTo>
                <a:lnTo>
                  <a:pt x="261162" y="68567"/>
                </a:lnTo>
                <a:lnTo>
                  <a:pt x="261073" y="68427"/>
                </a:lnTo>
                <a:lnTo>
                  <a:pt x="241453" y="63557"/>
                </a:lnTo>
                <a:close/>
              </a:path>
              <a:path w="454025" h="954404">
                <a:moveTo>
                  <a:pt x="262204" y="67957"/>
                </a:moveTo>
                <a:lnTo>
                  <a:pt x="261162" y="68567"/>
                </a:lnTo>
                <a:lnTo>
                  <a:pt x="263052" y="68567"/>
                </a:lnTo>
                <a:lnTo>
                  <a:pt x="262204" y="6795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62875" y="4769925"/>
            <a:ext cx="454025" cy="954405"/>
          </a:xfrm>
          <a:custGeom>
            <a:avLst/>
            <a:gdLst/>
            <a:ahLst/>
            <a:cxnLst/>
            <a:rect l="l" t="t" r="r" b="b"/>
            <a:pathLst>
              <a:path w="454025" h="954404">
                <a:moveTo>
                  <a:pt x="345797" y="579729"/>
                </a:moveTo>
                <a:lnTo>
                  <a:pt x="280949" y="579729"/>
                </a:lnTo>
                <a:lnTo>
                  <a:pt x="292654" y="618817"/>
                </a:lnTo>
                <a:lnTo>
                  <a:pt x="304896" y="656591"/>
                </a:lnTo>
                <a:lnTo>
                  <a:pt x="316969" y="689120"/>
                </a:lnTo>
                <a:lnTo>
                  <a:pt x="328167" y="712470"/>
                </a:lnTo>
                <a:lnTo>
                  <a:pt x="351973" y="767814"/>
                </a:lnTo>
                <a:lnTo>
                  <a:pt x="377377" y="845132"/>
                </a:lnTo>
                <a:lnTo>
                  <a:pt x="397594" y="913904"/>
                </a:lnTo>
                <a:lnTo>
                  <a:pt x="405841" y="943610"/>
                </a:lnTo>
                <a:lnTo>
                  <a:pt x="423824" y="951999"/>
                </a:lnTo>
                <a:lnTo>
                  <a:pt x="434835" y="954338"/>
                </a:lnTo>
                <a:lnTo>
                  <a:pt x="443388" y="950214"/>
                </a:lnTo>
                <a:lnTo>
                  <a:pt x="453999" y="939215"/>
                </a:lnTo>
                <a:lnTo>
                  <a:pt x="429453" y="829015"/>
                </a:lnTo>
                <a:lnTo>
                  <a:pt x="413651" y="764270"/>
                </a:lnTo>
                <a:lnTo>
                  <a:pt x="399735" y="719770"/>
                </a:lnTo>
                <a:lnTo>
                  <a:pt x="380847" y="670306"/>
                </a:lnTo>
                <a:lnTo>
                  <a:pt x="362559" y="623482"/>
                </a:lnTo>
                <a:lnTo>
                  <a:pt x="345797" y="579729"/>
                </a:lnTo>
                <a:close/>
              </a:path>
              <a:path w="454025" h="954404">
                <a:moveTo>
                  <a:pt x="194436" y="344805"/>
                </a:moveTo>
                <a:lnTo>
                  <a:pt x="198332" y="353957"/>
                </a:lnTo>
                <a:lnTo>
                  <a:pt x="201125" y="360972"/>
                </a:lnTo>
                <a:lnTo>
                  <a:pt x="204157" y="369415"/>
                </a:lnTo>
                <a:lnTo>
                  <a:pt x="266293" y="551091"/>
                </a:lnTo>
                <a:lnTo>
                  <a:pt x="274370" y="567912"/>
                </a:lnTo>
                <a:lnTo>
                  <a:pt x="279820" y="580351"/>
                </a:lnTo>
                <a:lnTo>
                  <a:pt x="282901" y="588067"/>
                </a:lnTo>
                <a:lnTo>
                  <a:pt x="283870" y="590715"/>
                </a:lnTo>
                <a:lnTo>
                  <a:pt x="282828" y="586689"/>
                </a:lnTo>
                <a:lnTo>
                  <a:pt x="280949" y="579729"/>
                </a:lnTo>
                <a:lnTo>
                  <a:pt x="345797" y="579729"/>
                </a:lnTo>
                <a:lnTo>
                  <a:pt x="329743" y="537895"/>
                </a:lnTo>
                <a:lnTo>
                  <a:pt x="268960" y="537895"/>
                </a:lnTo>
                <a:lnTo>
                  <a:pt x="267076" y="531503"/>
                </a:lnTo>
                <a:lnTo>
                  <a:pt x="265120" y="524964"/>
                </a:lnTo>
                <a:lnTo>
                  <a:pt x="263033" y="518257"/>
                </a:lnTo>
                <a:lnTo>
                  <a:pt x="260756" y="511365"/>
                </a:lnTo>
                <a:lnTo>
                  <a:pt x="244246" y="463067"/>
                </a:lnTo>
                <a:lnTo>
                  <a:pt x="243319" y="460502"/>
                </a:lnTo>
                <a:lnTo>
                  <a:pt x="242417" y="457873"/>
                </a:lnTo>
                <a:lnTo>
                  <a:pt x="298207" y="457873"/>
                </a:lnTo>
                <a:lnTo>
                  <a:pt x="268677" y="386858"/>
                </a:lnTo>
                <a:lnTo>
                  <a:pt x="265993" y="380111"/>
                </a:lnTo>
                <a:lnTo>
                  <a:pt x="211670" y="380111"/>
                </a:lnTo>
                <a:lnTo>
                  <a:pt x="204825" y="365673"/>
                </a:lnTo>
                <a:lnTo>
                  <a:pt x="199363" y="354528"/>
                </a:lnTo>
                <a:lnTo>
                  <a:pt x="195745" y="347347"/>
                </a:lnTo>
                <a:lnTo>
                  <a:pt x="194436" y="344805"/>
                </a:lnTo>
                <a:close/>
              </a:path>
              <a:path w="454025" h="954404">
                <a:moveTo>
                  <a:pt x="298207" y="457873"/>
                </a:moveTo>
                <a:lnTo>
                  <a:pt x="242417" y="457873"/>
                </a:lnTo>
                <a:lnTo>
                  <a:pt x="247079" y="469820"/>
                </a:lnTo>
                <a:lnTo>
                  <a:pt x="250944" y="479834"/>
                </a:lnTo>
                <a:lnTo>
                  <a:pt x="264763" y="523093"/>
                </a:lnTo>
                <a:lnTo>
                  <a:pt x="268960" y="537895"/>
                </a:lnTo>
                <a:lnTo>
                  <a:pt x="329743" y="537895"/>
                </a:lnTo>
                <a:lnTo>
                  <a:pt x="322203" y="518257"/>
                </a:lnTo>
                <a:lnTo>
                  <a:pt x="303147" y="469751"/>
                </a:lnTo>
                <a:lnTo>
                  <a:pt x="298207" y="457873"/>
                </a:lnTo>
                <a:close/>
              </a:path>
              <a:path w="454025" h="954404">
                <a:moveTo>
                  <a:pt x="209457" y="235699"/>
                </a:moveTo>
                <a:lnTo>
                  <a:pt x="155511" y="235699"/>
                </a:lnTo>
                <a:lnTo>
                  <a:pt x="165245" y="261775"/>
                </a:lnTo>
                <a:lnTo>
                  <a:pt x="178781" y="296741"/>
                </a:lnTo>
                <a:lnTo>
                  <a:pt x="194798" y="337487"/>
                </a:lnTo>
                <a:lnTo>
                  <a:pt x="211670" y="380111"/>
                </a:lnTo>
                <a:lnTo>
                  <a:pt x="265993" y="380111"/>
                </a:lnTo>
                <a:lnTo>
                  <a:pt x="246248" y="330469"/>
                </a:lnTo>
                <a:lnTo>
                  <a:pt x="223897" y="273152"/>
                </a:lnTo>
                <a:lnTo>
                  <a:pt x="209457" y="235699"/>
                </a:lnTo>
                <a:close/>
              </a:path>
              <a:path w="454025" h="954404">
                <a:moveTo>
                  <a:pt x="104960" y="285330"/>
                </a:moveTo>
                <a:lnTo>
                  <a:pt x="94411" y="285330"/>
                </a:lnTo>
                <a:lnTo>
                  <a:pt x="97853" y="288937"/>
                </a:lnTo>
                <a:lnTo>
                  <a:pt x="104635" y="285610"/>
                </a:lnTo>
                <a:lnTo>
                  <a:pt x="104960" y="285330"/>
                </a:lnTo>
                <a:close/>
              </a:path>
              <a:path w="454025" h="954404">
                <a:moveTo>
                  <a:pt x="94411" y="285330"/>
                </a:moveTo>
                <a:lnTo>
                  <a:pt x="93560" y="285330"/>
                </a:lnTo>
                <a:lnTo>
                  <a:pt x="93979" y="286537"/>
                </a:lnTo>
                <a:lnTo>
                  <a:pt x="94411" y="285330"/>
                </a:lnTo>
                <a:close/>
              </a:path>
              <a:path w="454025" h="954404">
                <a:moveTo>
                  <a:pt x="93865" y="0"/>
                </a:moveTo>
                <a:lnTo>
                  <a:pt x="85274" y="53965"/>
                </a:lnTo>
                <a:lnTo>
                  <a:pt x="84886" y="95034"/>
                </a:lnTo>
                <a:lnTo>
                  <a:pt x="34854" y="107687"/>
                </a:lnTo>
                <a:lnTo>
                  <a:pt x="9334" y="115485"/>
                </a:lnTo>
                <a:lnTo>
                  <a:pt x="369" y="121653"/>
                </a:lnTo>
                <a:lnTo>
                  <a:pt x="0" y="129413"/>
                </a:lnTo>
                <a:lnTo>
                  <a:pt x="3157" y="134103"/>
                </a:lnTo>
                <a:lnTo>
                  <a:pt x="10772" y="139925"/>
                </a:lnTo>
                <a:lnTo>
                  <a:pt x="21659" y="146475"/>
                </a:lnTo>
                <a:lnTo>
                  <a:pt x="34797" y="153441"/>
                </a:lnTo>
                <a:lnTo>
                  <a:pt x="34950" y="153555"/>
                </a:lnTo>
                <a:lnTo>
                  <a:pt x="41592" y="156806"/>
                </a:lnTo>
                <a:lnTo>
                  <a:pt x="46837" y="160375"/>
                </a:lnTo>
                <a:lnTo>
                  <a:pt x="53276" y="163537"/>
                </a:lnTo>
                <a:lnTo>
                  <a:pt x="61652" y="168171"/>
                </a:lnTo>
                <a:lnTo>
                  <a:pt x="70296" y="172593"/>
                </a:lnTo>
                <a:lnTo>
                  <a:pt x="79085" y="176757"/>
                </a:lnTo>
                <a:lnTo>
                  <a:pt x="87896" y="180619"/>
                </a:lnTo>
                <a:lnTo>
                  <a:pt x="87768" y="188836"/>
                </a:lnTo>
                <a:lnTo>
                  <a:pt x="87698" y="207590"/>
                </a:lnTo>
                <a:lnTo>
                  <a:pt x="87934" y="216408"/>
                </a:lnTo>
                <a:lnTo>
                  <a:pt x="87708" y="227177"/>
                </a:lnTo>
                <a:lnTo>
                  <a:pt x="89202" y="271457"/>
                </a:lnTo>
                <a:lnTo>
                  <a:pt x="92367" y="285737"/>
                </a:lnTo>
                <a:lnTo>
                  <a:pt x="93560" y="285330"/>
                </a:lnTo>
                <a:lnTo>
                  <a:pt x="104960" y="285330"/>
                </a:lnTo>
                <a:lnTo>
                  <a:pt x="112902" y="278498"/>
                </a:lnTo>
                <a:lnTo>
                  <a:pt x="114721" y="278498"/>
                </a:lnTo>
                <a:lnTo>
                  <a:pt x="116395" y="277520"/>
                </a:lnTo>
                <a:lnTo>
                  <a:pt x="145503" y="248780"/>
                </a:lnTo>
                <a:lnTo>
                  <a:pt x="155511" y="235699"/>
                </a:lnTo>
                <a:lnTo>
                  <a:pt x="209457" y="235699"/>
                </a:lnTo>
                <a:lnTo>
                  <a:pt x="206171" y="227177"/>
                </a:lnTo>
                <a:lnTo>
                  <a:pt x="266071" y="227177"/>
                </a:lnTo>
                <a:lnTo>
                  <a:pt x="265564" y="217936"/>
                </a:lnTo>
                <a:lnTo>
                  <a:pt x="251099" y="188836"/>
                </a:lnTo>
                <a:lnTo>
                  <a:pt x="234322" y="162707"/>
                </a:lnTo>
                <a:lnTo>
                  <a:pt x="226275" y="151371"/>
                </a:lnTo>
                <a:lnTo>
                  <a:pt x="226707" y="150812"/>
                </a:lnTo>
                <a:lnTo>
                  <a:pt x="227718" y="150812"/>
                </a:lnTo>
                <a:lnTo>
                  <a:pt x="231889" y="148120"/>
                </a:lnTo>
                <a:lnTo>
                  <a:pt x="255553" y="114686"/>
                </a:lnTo>
                <a:lnTo>
                  <a:pt x="260539" y="102534"/>
                </a:lnTo>
                <a:lnTo>
                  <a:pt x="262813" y="97294"/>
                </a:lnTo>
                <a:lnTo>
                  <a:pt x="263169" y="90449"/>
                </a:lnTo>
                <a:lnTo>
                  <a:pt x="264331" y="86055"/>
                </a:lnTo>
                <a:lnTo>
                  <a:pt x="266661" y="77787"/>
                </a:lnTo>
                <a:lnTo>
                  <a:pt x="266587" y="71297"/>
                </a:lnTo>
                <a:lnTo>
                  <a:pt x="174231" y="71297"/>
                </a:lnTo>
                <a:lnTo>
                  <a:pt x="163163" y="59088"/>
                </a:lnTo>
                <a:lnTo>
                  <a:pt x="143771" y="38749"/>
                </a:lnTo>
                <a:lnTo>
                  <a:pt x="121830" y="17850"/>
                </a:lnTo>
                <a:lnTo>
                  <a:pt x="103111" y="3962"/>
                </a:lnTo>
                <a:lnTo>
                  <a:pt x="97815" y="876"/>
                </a:lnTo>
                <a:lnTo>
                  <a:pt x="93865" y="0"/>
                </a:lnTo>
                <a:close/>
              </a:path>
              <a:path w="454025" h="954404">
                <a:moveTo>
                  <a:pt x="114721" y="278498"/>
                </a:moveTo>
                <a:lnTo>
                  <a:pt x="112902" y="278498"/>
                </a:lnTo>
                <a:lnTo>
                  <a:pt x="111645" y="279895"/>
                </a:lnTo>
                <a:lnTo>
                  <a:pt x="110807" y="280784"/>
                </a:lnTo>
                <a:lnTo>
                  <a:pt x="114721" y="278498"/>
                </a:lnTo>
                <a:close/>
              </a:path>
              <a:path w="454025" h="954404">
                <a:moveTo>
                  <a:pt x="266071" y="227177"/>
                </a:moveTo>
                <a:lnTo>
                  <a:pt x="206171" y="227177"/>
                </a:lnTo>
                <a:lnTo>
                  <a:pt x="221414" y="233525"/>
                </a:lnTo>
                <a:lnTo>
                  <a:pt x="236696" y="238625"/>
                </a:lnTo>
                <a:lnTo>
                  <a:pt x="250748" y="241474"/>
                </a:lnTo>
                <a:lnTo>
                  <a:pt x="262305" y="241071"/>
                </a:lnTo>
                <a:lnTo>
                  <a:pt x="264299" y="240601"/>
                </a:lnTo>
                <a:lnTo>
                  <a:pt x="265607" y="239560"/>
                </a:lnTo>
                <a:lnTo>
                  <a:pt x="266687" y="238226"/>
                </a:lnTo>
                <a:lnTo>
                  <a:pt x="266071" y="227177"/>
                </a:lnTo>
                <a:close/>
              </a:path>
              <a:path w="454025" h="954404">
                <a:moveTo>
                  <a:pt x="227718" y="150812"/>
                </a:moveTo>
                <a:lnTo>
                  <a:pt x="226707" y="150812"/>
                </a:lnTo>
                <a:lnTo>
                  <a:pt x="227482" y="150964"/>
                </a:lnTo>
                <a:lnTo>
                  <a:pt x="227718" y="150812"/>
                </a:lnTo>
                <a:close/>
              </a:path>
              <a:path w="454025" h="954404">
                <a:moveTo>
                  <a:pt x="264337" y="86029"/>
                </a:moveTo>
                <a:close/>
              </a:path>
              <a:path w="454025" h="954404">
                <a:moveTo>
                  <a:pt x="241453" y="63564"/>
                </a:moveTo>
                <a:lnTo>
                  <a:pt x="214175" y="64741"/>
                </a:lnTo>
                <a:lnTo>
                  <a:pt x="188617" y="68466"/>
                </a:lnTo>
                <a:lnTo>
                  <a:pt x="174231" y="71297"/>
                </a:lnTo>
                <a:lnTo>
                  <a:pt x="266587" y="71297"/>
                </a:lnTo>
                <a:lnTo>
                  <a:pt x="266585" y="71120"/>
                </a:lnTo>
                <a:lnTo>
                  <a:pt x="263052" y="68580"/>
                </a:lnTo>
                <a:lnTo>
                  <a:pt x="261162" y="68580"/>
                </a:lnTo>
                <a:lnTo>
                  <a:pt x="261073" y="68427"/>
                </a:lnTo>
                <a:lnTo>
                  <a:pt x="241453" y="63564"/>
                </a:lnTo>
                <a:close/>
              </a:path>
              <a:path w="454025" h="954404">
                <a:moveTo>
                  <a:pt x="262204" y="67970"/>
                </a:moveTo>
                <a:lnTo>
                  <a:pt x="261162" y="68580"/>
                </a:lnTo>
                <a:lnTo>
                  <a:pt x="263052" y="68580"/>
                </a:lnTo>
                <a:lnTo>
                  <a:pt x="262204" y="6797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190" y="70397"/>
            <a:ext cx="454025" cy="954405"/>
          </a:xfrm>
          <a:custGeom>
            <a:avLst/>
            <a:gdLst/>
            <a:ahLst/>
            <a:cxnLst/>
            <a:rect l="l" t="t" r="r" b="b"/>
            <a:pathLst>
              <a:path w="454025" h="954405">
                <a:moveTo>
                  <a:pt x="345788" y="579729"/>
                </a:moveTo>
                <a:lnTo>
                  <a:pt x="280936" y="579729"/>
                </a:lnTo>
                <a:lnTo>
                  <a:pt x="292650" y="618817"/>
                </a:lnTo>
                <a:lnTo>
                  <a:pt x="304898" y="656591"/>
                </a:lnTo>
                <a:lnTo>
                  <a:pt x="316969" y="689120"/>
                </a:lnTo>
                <a:lnTo>
                  <a:pt x="328155" y="712470"/>
                </a:lnTo>
                <a:lnTo>
                  <a:pt x="351961" y="767816"/>
                </a:lnTo>
                <a:lnTo>
                  <a:pt x="377364" y="845138"/>
                </a:lnTo>
                <a:lnTo>
                  <a:pt x="397581" y="913914"/>
                </a:lnTo>
                <a:lnTo>
                  <a:pt x="405828" y="943622"/>
                </a:lnTo>
                <a:lnTo>
                  <a:pt x="423811" y="952005"/>
                </a:lnTo>
                <a:lnTo>
                  <a:pt x="434822" y="954341"/>
                </a:lnTo>
                <a:lnTo>
                  <a:pt x="443376" y="950219"/>
                </a:lnTo>
                <a:lnTo>
                  <a:pt x="453986" y="939228"/>
                </a:lnTo>
                <a:lnTo>
                  <a:pt x="429448" y="829027"/>
                </a:lnTo>
                <a:lnTo>
                  <a:pt x="413650" y="764281"/>
                </a:lnTo>
                <a:lnTo>
                  <a:pt x="399735" y="719777"/>
                </a:lnTo>
                <a:lnTo>
                  <a:pt x="380847" y="670306"/>
                </a:lnTo>
                <a:lnTo>
                  <a:pt x="362553" y="623482"/>
                </a:lnTo>
                <a:lnTo>
                  <a:pt x="345788" y="579729"/>
                </a:lnTo>
                <a:close/>
              </a:path>
              <a:path w="454025" h="954405">
                <a:moveTo>
                  <a:pt x="194424" y="344805"/>
                </a:moveTo>
                <a:lnTo>
                  <a:pt x="198327" y="353957"/>
                </a:lnTo>
                <a:lnTo>
                  <a:pt x="201123" y="360972"/>
                </a:lnTo>
                <a:lnTo>
                  <a:pt x="204157" y="369415"/>
                </a:lnTo>
                <a:lnTo>
                  <a:pt x="266280" y="551091"/>
                </a:lnTo>
                <a:lnTo>
                  <a:pt x="274363" y="567919"/>
                </a:lnTo>
                <a:lnTo>
                  <a:pt x="279812" y="580363"/>
                </a:lnTo>
                <a:lnTo>
                  <a:pt x="282890" y="588079"/>
                </a:lnTo>
                <a:lnTo>
                  <a:pt x="283857" y="590727"/>
                </a:lnTo>
                <a:lnTo>
                  <a:pt x="282816" y="586689"/>
                </a:lnTo>
                <a:lnTo>
                  <a:pt x="280936" y="579729"/>
                </a:lnTo>
                <a:lnTo>
                  <a:pt x="345788" y="579729"/>
                </a:lnTo>
                <a:lnTo>
                  <a:pt x="329734" y="537895"/>
                </a:lnTo>
                <a:lnTo>
                  <a:pt x="268960" y="537895"/>
                </a:lnTo>
                <a:lnTo>
                  <a:pt x="267076" y="531503"/>
                </a:lnTo>
                <a:lnTo>
                  <a:pt x="265120" y="524965"/>
                </a:lnTo>
                <a:lnTo>
                  <a:pt x="263033" y="518262"/>
                </a:lnTo>
                <a:lnTo>
                  <a:pt x="260756" y="511378"/>
                </a:lnTo>
                <a:lnTo>
                  <a:pt x="244246" y="463080"/>
                </a:lnTo>
                <a:lnTo>
                  <a:pt x="243319" y="460502"/>
                </a:lnTo>
                <a:lnTo>
                  <a:pt x="242417" y="457885"/>
                </a:lnTo>
                <a:lnTo>
                  <a:pt x="298206" y="457885"/>
                </a:lnTo>
                <a:lnTo>
                  <a:pt x="268672" y="386863"/>
                </a:lnTo>
                <a:lnTo>
                  <a:pt x="265986" y="380111"/>
                </a:lnTo>
                <a:lnTo>
                  <a:pt x="211670" y="380111"/>
                </a:lnTo>
                <a:lnTo>
                  <a:pt x="204818" y="365673"/>
                </a:lnTo>
                <a:lnTo>
                  <a:pt x="199351" y="354528"/>
                </a:lnTo>
                <a:lnTo>
                  <a:pt x="195733" y="347347"/>
                </a:lnTo>
                <a:lnTo>
                  <a:pt x="194424" y="344805"/>
                </a:lnTo>
                <a:close/>
              </a:path>
              <a:path w="454025" h="954405">
                <a:moveTo>
                  <a:pt x="298206" y="457885"/>
                </a:moveTo>
                <a:lnTo>
                  <a:pt x="242417" y="457885"/>
                </a:lnTo>
                <a:lnTo>
                  <a:pt x="247077" y="469825"/>
                </a:lnTo>
                <a:lnTo>
                  <a:pt x="250937" y="479836"/>
                </a:lnTo>
                <a:lnTo>
                  <a:pt x="264761" y="523098"/>
                </a:lnTo>
                <a:lnTo>
                  <a:pt x="268960" y="537895"/>
                </a:lnTo>
                <a:lnTo>
                  <a:pt x="329734" y="537895"/>
                </a:lnTo>
                <a:lnTo>
                  <a:pt x="322196" y="518262"/>
                </a:lnTo>
                <a:lnTo>
                  <a:pt x="303141" y="469751"/>
                </a:lnTo>
                <a:lnTo>
                  <a:pt x="298206" y="457885"/>
                </a:lnTo>
                <a:close/>
              </a:path>
              <a:path w="454025" h="954405">
                <a:moveTo>
                  <a:pt x="209445" y="235699"/>
                </a:moveTo>
                <a:lnTo>
                  <a:pt x="155511" y="235699"/>
                </a:lnTo>
                <a:lnTo>
                  <a:pt x="165246" y="261783"/>
                </a:lnTo>
                <a:lnTo>
                  <a:pt x="178781" y="296746"/>
                </a:lnTo>
                <a:lnTo>
                  <a:pt x="194798" y="337488"/>
                </a:lnTo>
                <a:lnTo>
                  <a:pt x="211670" y="380111"/>
                </a:lnTo>
                <a:lnTo>
                  <a:pt x="265986" y="380111"/>
                </a:lnTo>
                <a:lnTo>
                  <a:pt x="246241" y="330474"/>
                </a:lnTo>
                <a:lnTo>
                  <a:pt x="223890" y="273154"/>
                </a:lnTo>
                <a:lnTo>
                  <a:pt x="209445" y="235699"/>
                </a:lnTo>
                <a:close/>
              </a:path>
              <a:path w="454025" h="954405">
                <a:moveTo>
                  <a:pt x="104945" y="285343"/>
                </a:moveTo>
                <a:lnTo>
                  <a:pt x="94399" y="285343"/>
                </a:lnTo>
                <a:lnTo>
                  <a:pt x="97853" y="288937"/>
                </a:lnTo>
                <a:lnTo>
                  <a:pt x="104635" y="285610"/>
                </a:lnTo>
                <a:lnTo>
                  <a:pt x="104945" y="285343"/>
                </a:lnTo>
                <a:close/>
              </a:path>
              <a:path w="454025" h="954405">
                <a:moveTo>
                  <a:pt x="104960" y="285330"/>
                </a:moveTo>
                <a:lnTo>
                  <a:pt x="93560" y="285330"/>
                </a:lnTo>
                <a:lnTo>
                  <a:pt x="93980" y="286537"/>
                </a:lnTo>
                <a:lnTo>
                  <a:pt x="94399" y="285343"/>
                </a:lnTo>
                <a:lnTo>
                  <a:pt x="104960" y="285330"/>
                </a:lnTo>
                <a:close/>
              </a:path>
              <a:path w="454025" h="954405">
                <a:moveTo>
                  <a:pt x="93853" y="0"/>
                </a:moveTo>
                <a:lnTo>
                  <a:pt x="85267" y="53967"/>
                </a:lnTo>
                <a:lnTo>
                  <a:pt x="84874" y="95034"/>
                </a:lnTo>
                <a:lnTo>
                  <a:pt x="34841" y="107694"/>
                </a:lnTo>
                <a:lnTo>
                  <a:pt x="9323" y="115495"/>
                </a:lnTo>
                <a:lnTo>
                  <a:pt x="361" y="121660"/>
                </a:lnTo>
                <a:lnTo>
                  <a:pt x="0" y="129413"/>
                </a:lnTo>
                <a:lnTo>
                  <a:pt x="3150" y="134105"/>
                </a:lnTo>
                <a:lnTo>
                  <a:pt x="10761" y="139931"/>
                </a:lnTo>
                <a:lnTo>
                  <a:pt x="21647" y="146486"/>
                </a:lnTo>
                <a:lnTo>
                  <a:pt x="34620" y="153365"/>
                </a:lnTo>
                <a:lnTo>
                  <a:pt x="34797" y="153441"/>
                </a:lnTo>
                <a:lnTo>
                  <a:pt x="34937" y="153555"/>
                </a:lnTo>
                <a:lnTo>
                  <a:pt x="41579" y="156819"/>
                </a:lnTo>
                <a:lnTo>
                  <a:pt x="46824" y="160388"/>
                </a:lnTo>
                <a:lnTo>
                  <a:pt x="53276" y="163550"/>
                </a:lnTo>
                <a:lnTo>
                  <a:pt x="61645" y="168182"/>
                </a:lnTo>
                <a:lnTo>
                  <a:pt x="70286" y="172600"/>
                </a:lnTo>
                <a:lnTo>
                  <a:pt x="79077" y="176764"/>
                </a:lnTo>
                <a:lnTo>
                  <a:pt x="87896" y="180632"/>
                </a:lnTo>
                <a:lnTo>
                  <a:pt x="87768" y="188849"/>
                </a:lnTo>
                <a:lnTo>
                  <a:pt x="87693" y="207596"/>
                </a:lnTo>
                <a:lnTo>
                  <a:pt x="87922" y="216408"/>
                </a:lnTo>
                <a:lnTo>
                  <a:pt x="87699" y="227177"/>
                </a:lnTo>
                <a:lnTo>
                  <a:pt x="89202" y="271457"/>
                </a:lnTo>
                <a:lnTo>
                  <a:pt x="92367" y="285737"/>
                </a:lnTo>
                <a:lnTo>
                  <a:pt x="93560" y="285330"/>
                </a:lnTo>
                <a:lnTo>
                  <a:pt x="104960" y="285330"/>
                </a:lnTo>
                <a:lnTo>
                  <a:pt x="112890" y="278511"/>
                </a:lnTo>
                <a:lnTo>
                  <a:pt x="114710" y="278511"/>
                </a:lnTo>
                <a:lnTo>
                  <a:pt x="116395" y="277533"/>
                </a:lnTo>
                <a:lnTo>
                  <a:pt x="145491" y="248793"/>
                </a:lnTo>
                <a:lnTo>
                  <a:pt x="155511" y="235699"/>
                </a:lnTo>
                <a:lnTo>
                  <a:pt x="209445" y="235699"/>
                </a:lnTo>
                <a:lnTo>
                  <a:pt x="206159" y="227177"/>
                </a:lnTo>
                <a:lnTo>
                  <a:pt x="266070" y="227177"/>
                </a:lnTo>
                <a:lnTo>
                  <a:pt x="265564" y="217949"/>
                </a:lnTo>
                <a:lnTo>
                  <a:pt x="251099" y="188849"/>
                </a:lnTo>
                <a:lnTo>
                  <a:pt x="234322" y="162720"/>
                </a:lnTo>
                <a:lnTo>
                  <a:pt x="226275" y="151384"/>
                </a:lnTo>
                <a:lnTo>
                  <a:pt x="226695" y="150825"/>
                </a:lnTo>
                <a:lnTo>
                  <a:pt x="227717" y="150825"/>
                </a:lnTo>
                <a:lnTo>
                  <a:pt x="231876" y="148132"/>
                </a:lnTo>
                <a:lnTo>
                  <a:pt x="255553" y="114686"/>
                </a:lnTo>
                <a:lnTo>
                  <a:pt x="260539" y="102534"/>
                </a:lnTo>
                <a:lnTo>
                  <a:pt x="262813" y="97294"/>
                </a:lnTo>
                <a:lnTo>
                  <a:pt x="263156" y="90449"/>
                </a:lnTo>
                <a:lnTo>
                  <a:pt x="264331" y="86055"/>
                </a:lnTo>
                <a:lnTo>
                  <a:pt x="266661" y="77800"/>
                </a:lnTo>
                <a:lnTo>
                  <a:pt x="266587" y="71297"/>
                </a:lnTo>
                <a:lnTo>
                  <a:pt x="174218" y="71297"/>
                </a:lnTo>
                <a:lnTo>
                  <a:pt x="163156" y="59088"/>
                </a:lnTo>
                <a:lnTo>
                  <a:pt x="143764" y="38749"/>
                </a:lnTo>
                <a:lnTo>
                  <a:pt x="121819" y="17850"/>
                </a:lnTo>
                <a:lnTo>
                  <a:pt x="103098" y="3962"/>
                </a:lnTo>
                <a:lnTo>
                  <a:pt x="97802" y="876"/>
                </a:lnTo>
                <a:lnTo>
                  <a:pt x="93853" y="0"/>
                </a:lnTo>
                <a:close/>
              </a:path>
              <a:path w="454025" h="954405">
                <a:moveTo>
                  <a:pt x="114710" y="278511"/>
                </a:moveTo>
                <a:lnTo>
                  <a:pt x="112890" y="278511"/>
                </a:lnTo>
                <a:lnTo>
                  <a:pt x="111632" y="279908"/>
                </a:lnTo>
                <a:lnTo>
                  <a:pt x="110794" y="280784"/>
                </a:lnTo>
                <a:lnTo>
                  <a:pt x="114710" y="278511"/>
                </a:lnTo>
                <a:close/>
              </a:path>
              <a:path w="454025" h="954405">
                <a:moveTo>
                  <a:pt x="266070" y="227177"/>
                </a:moveTo>
                <a:lnTo>
                  <a:pt x="206159" y="227177"/>
                </a:lnTo>
                <a:lnTo>
                  <a:pt x="221409" y="233531"/>
                </a:lnTo>
                <a:lnTo>
                  <a:pt x="236694" y="238629"/>
                </a:lnTo>
                <a:lnTo>
                  <a:pt x="250748" y="241475"/>
                </a:lnTo>
                <a:lnTo>
                  <a:pt x="262305" y="241071"/>
                </a:lnTo>
                <a:lnTo>
                  <a:pt x="264287" y="240601"/>
                </a:lnTo>
                <a:lnTo>
                  <a:pt x="265607" y="239560"/>
                </a:lnTo>
                <a:lnTo>
                  <a:pt x="266636" y="238264"/>
                </a:lnTo>
                <a:lnTo>
                  <a:pt x="266070" y="227177"/>
                </a:lnTo>
                <a:close/>
              </a:path>
              <a:path w="454025" h="954405">
                <a:moveTo>
                  <a:pt x="227717" y="150825"/>
                </a:moveTo>
                <a:lnTo>
                  <a:pt x="226695" y="150825"/>
                </a:lnTo>
                <a:lnTo>
                  <a:pt x="227482" y="150977"/>
                </a:lnTo>
                <a:lnTo>
                  <a:pt x="227717" y="150825"/>
                </a:lnTo>
                <a:close/>
              </a:path>
              <a:path w="454025" h="954405">
                <a:moveTo>
                  <a:pt x="241446" y="63570"/>
                </a:moveTo>
                <a:lnTo>
                  <a:pt x="214168" y="64743"/>
                </a:lnTo>
                <a:lnTo>
                  <a:pt x="188606" y="68466"/>
                </a:lnTo>
                <a:lnTo>
                  <a:pt x="174218" y="71297"/>
                </a:lnTo>
                <a:lnTo>
                  <a:pt x="266587" y="71297"/>
                </a:lnTo>
                <a:lnTo>
                  <a:pt x="266585" y="71120"/>
                </a:lnTo>
                <a:lnTo>
                  <a:pt x="263041" y="68580"/>
                </a:lnTo>
                <a:lnTo>
                  <a:pt x="261150" y="68580"/>
                </a:lnTo>
                <a:lnTo>
                  <a:pt x="261061" y="68440"/>
                </a:lnTo>
                <a:lnTo>
                  <a:pt x="241446" y="63570"/>
                </a:lnTo>
                <a:close/>
              </a:path>
              <a:path w="454025" h="954405">
                <a:moveTo>
                  <a:pt x="262191" y="67970"/>
                </a:moveTo>
                <a:lnTo>
                  <a:pt x="261150" y="68580"/>
                </a:lnTo>
                <a:lnTo>
                  <a:pt x="263041" y="68580"/>
                </a:lnTo>
                <a:lnTo>
                  <a:pt x="262191" y="6797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28147" y="340608"/>
            <a:ext cx="454025" cy="954405"/>
          </a:xfrm>
          <a:custGeom>
            <a:avLst/>
            <a:gdLst/>
            <a:ahLst/>
            <a:cxnLst/>
            <a:rect l="l" t="t" r="r" b="b"/>
            <a:pathLst>
              <a:path w="454025" h="954405">
                <a:moveTo>
                  <a:pt x="345800" y="579729"/>
                </a:moveTo>
                <a:lnTo>
                  <a:pt x="280949" y="579729"/>
                </a:lnTo>
                <a:lnTo>
                  <a:pt x="292654" y="618815"/>
                </a:lnTo>
                <a:lnTo>
                  <a:pt x="304896" y="656585"/>
                </a:lnTo>
                <a:lnTo>
                  <a:pt x="316969" y="689109"/>
                </a:lnTo>
                <a:lnTo>
                  <a:pt x="328167" y="712457"/>
                </a:lnTo>
                <a:lnTo>
                  <a:pt x="351973" y="767804"/>
                </a:lnTo>
                <a:lnTo>
                  <a:pt x="377377" y="845126"/>
                </a:lnTo>
                <a:lnTo>
                  <a:pt x="397594" y="913902"/>
                </a:lnTo>
                <a:lnTo>
                  <a:pt x="405841" y="943609"/>
                </a:lnTo>
                <a:lnTo>
                  <a:pt x="423824" y="951992"/>
                </a:lnTo>
                <a:lnTo>
                  <a:pt x="434835" y="954328"/>
                </a:lnTo>
                <a:lnTo>
                  <a:pt x="443388" y="950207"/>
                </a:lnTo>
                <a:lnTo>
                  <a:pt x="453999" y="939215"/>
                </a:lnTo>
                <a:lnTo>
                  <a:pt x="429453" y="829022"/>
                </a:lnTo>
                <a:lnTo>
                  <a:pt x="413651" y="764278"/>
                </a:lnTo>
                <a:lnTo>
                  <a:pt x="399735" y="719772"/>
                </a:lnTo>
                <a:lnTo>
                  <a:pt x="380847" y="670293"/>
                </a:lnTo>
                <a:lnTo>
                  <a:pt x="362559" y="623474"/>
                </a:lnTo>
                <a:lnTo>
                  <a:pt x="345800" y="579729"/>
                </a:lnTo>
                <a:close/>
              </a:path>
              <a:path w="454025" h="954405">
                <a:moveTo>
                  <a:pt x="194436" y="344792"/>
                </a:moveTo>
                <a:lnTo>
                  <a:pt x="198332" y="353945"/>
                </a:lnTo>
                <a:lnTo>
                  <a:pt x="201125" y="360959"/>
                </a:lnTo>
                <a:lnTo>
                  <a:pt x="204157" y="369402"/>
                </a:lnTo>
                <a:lnTo>
                  <a:pt x="266293" y="551078"/>
                </a:lnTo>
                <a:lnTo>
                  <a:pt x="274370" y="567906"/>
                </a:lnTo>
                <a:lnTo>
                  <a:pt x="279820" y="580350"/>
                </a:lnTo>
                <a:lnTo>
                  <a:pt x="282901" y="588066"/>
                </a:lnTo>
                <a:lnTo>
                  <a:pt x="283870" y="590715"/>
                </a:lnTo>
                <a:lnTo>
                  <a:pt x="282828" y="586676"/>
                </a:lnTo>
                <a:lnTo>
                  <a:pt x="280949" y="579729"/>
                </a:lnTo>
                <a:lnTo>
                  <a:pt x="345800" y="579729"/>
                </a:lnTo>
                <a:lnTo>
                  <a:pt x="329744" y="537883"/>
                </a:lnTo>
                <a:lnTo>
                  <a:pt x="268973" y="537883"/>
                </a:lnTo>
                <a:lnTo>
                  <a:pt x="267087" y="531491"/>
                </a:lnTo>
                <a:lnTo>
                  <a:pt x="265126" y="524952"/>
                </a:lnTo>
                <a:lnTo>
                  <a:pt x="263035" y="518250"/>
                </a:lnTo>
                <a:lnTo>
                  <a:pt x="260756" y="511365"/>
                </a:lnTo>
                <a:lnTo>
                  <a:pt x="244259" y="463067"/>
                </a:lnTo>
                <a:lnTo>
                  <a:pt x="243319" y="460501"/>
                </a:lnTo>
                <a:lnTo>
                  <a:pt x="242417" y="457873"/>
                </a:lnTo>
                <a:lnTo>
                  <a:pt x="298218" y="457873"/>
                </a:lnTo>
                <a:lnTo>
                  <a:pt x="268684" y="386851"/>
                </a:lnTo>
                <a:lnTo>
                  <a:pt x="266003" y="380110"/>
                </a:lnTo>
                <a:lnTo>
                  <a:pt x="211670" y="380110"/>
                </a:lnTo>
                <a:lnTo>
                  <a:pt x="204825" y="365671"/>
                </a:lnTo>
                <a:lnTo>
                  <a:pt x="199363" y="354522"/>
                </a:lnTo>
                <a:lnTo>
                  <a:pt x="195745" y="347337"/>
                </a:lnTo>
                <a:lnTo>
                  <a:pt x="194436" y="344792"/>
                </a:lnTo>
                <a:close/>
              </a:path>
              <a:path w="454025" h="954405">
                <a:moveTo>
                  <a:pt x="298218" y="457873"/>
                </a:moveTo>
                <a:lnTo>
                  <a:pt x="242417" y="457873"/>
                </a:lnTo>
                <a:lnTo>
                  <a:pt x="247079" y="469813"/>
                </a:lnTo>
                <a:lnTo>
                  <a:pt x="250944" y="479823"/>
                </a:lnTo>
                <a:lnTo>
                  <a:pt x="264770" y="523087"/>
                </a:lnTo>
                <a:lnTo>
                  <a:pt x="268973" y="537883"/>
                </a:lnTo>
                <a:lnTo>
                  <a:pt x="329744" y="537883"/>
                </a:lnTo>
                <a:lnTo>
                  <a:pt x="322206" y="518250"/>
                </a:lnTo>
                <a:lnTo>
                  <a:pt x="303153" y="469739"/>
                </a:lnTo>
                <a:lnTo>
                  <a:pt x="298218" y="457873"/>
                </a:lnTo>
                <a:close/>
              </a:path>
              <a:path w="454025" h="954405">
                <a:moveTo>
                  <a:pt x="209453" y="235686"/>
                </a:moveTo>
                <a:lnTo>
                  <a:pt x="155511" y="235686"/>
                </a:lnTo>
                <a:lnTo>
                  <a:pt x="165245" y="261770"/>
                </a:lnTo>
                <a:lnTo>
                  <a:pt x="178781" y="296735"/>
                </a:lnTo>
                <a:lnTo>
                  <a:pt x="194798" y="337481"/>
                </a:lnTo>
                <a:lnTo>
                  <a:pt x="211670" y="380110"/>
                </a:lnTo>
                <a:lnTo>
                  <a:pt x="266003" y="380110"/>
                </a:lnTo>
                <a:lnTo>
                  <a:pt x="246254" y="330463"/>
                </a:lnTo>
                <a:lnTo>
                  <a:pt x="223902" y="273147"/>
                </a:lnTo>
                <a:lnTo>
                  <a:pt x="209453" y="235686"/>
                </a:lnTo>
                <a:close/>
              </a:path>
              <a:path w="454025" h="954405">
                <a:moveTo>
                  <a:pt x="104945" y="285330"/>
                </a:moveTo>
                <a:lnTo>
                  <a:pt x="94411" y="285330"/>
                </a:lnTo>
                <a:lnTo>
                  <a:pt x="97853" y="288924"/>
                </a:lnTo>
                <a:lnTo>
                  <a:pt x="104635" y="285597"/>
                </a:lnTo>
                <a:lnTo>
                  <a:pt x="104945" y="285330"/>
                </a:lnTo>
                <a:close/>
              </a:path>
              <a:path w="454025" h="954405">
                <a:moveTo>
                  <a:pt x="94411" y="285330"/>
                </a:moveTo>
                <a:lnTo>
                  <a:pt x="93560" y="285330"/>
                </a:lnTo>
                <a:lnTo>
                  <a:pt x="93979" y="286524"/>
                </a:lnTo>
                <a:lnTo>
                  <a:pt x="94411" y="285330"/>
                </a:lnTo>
                <a:close/>
              </a:path>
              <a:path w="454025" h="954405">
                <a:moveTo>
                  <a:pt x="93865" y="0"/>
                </a:moveTo>
                <a:lnTo>
                  <a:pt x="85275" y="53954"/>
                </a:lnTo>
                <a:lnTo>
                  <a:pt x="84886" y="95021"/>
                </a:lnTo>
                <a:lnTo>
                  <a:pt x="34854" y="107681"/>
                </a:lnTo>
                <a:lnTo>
                  <a:pt x="9334" y="115482"/>
                </a:lnTo>
                <a:lnTo>
                  <a:pt x="369" y="121647"/>
                </a:lnTo>
                <a:lnTo>
                  <a:pt x="0" y="129400"/>
                </a:lnTo>
                <a:lnTo>
                  <a:pt x="3157" y="134098"/>
                </a:lnTo>
                <a:lnTo>
                  <a:pt x="10771" y="139923"/>
                </a:lnTo>
                <a:lnTo>
                  <a:pt x="21654" y="146475"/>
                </a:lnTo>
                <a:lnTo>
                  <a:pt x="35128" y="153644"/>
                </a:lnTo>
                <a:lnTo>
                  <a:pt x="41592" y="156806"/>
                </a:lnTo>
                <a:lnTo>
                  <a:pt x="46837" y="160375"/>
                </a:lnTo>
                <a:lnTo>
                  <a:pt x="53289" y="163537"/>
                </a:lnTo>
                <a:lnTo>
                  <a:pt x="61657" y="168169"/>
                </a:lnTo>
                <a:lnTo>
                  <a:pt x="70297" y="172588"/>
                </a:lnTo>
                <a:lnTo>
                  <a:pt x="79085" y="176752"/>
                </a:lnTo>
                <a:lnTo>
                  <a:pt x="87896" y="180619"/>
                </a:lnTo>
                <a:lnTo>
                  <a:pt x="87770" y="188836"/>
                </a:lnTo>
                <a:lnTo>
                  <a:pt x="87703" y="207588"/>
                </a:lnTo>
                <a:lnTo>
                  <a:pt x="87934" y="216407"/>
                </a:lnTo>
                <a:lnTo>
                  <a:pt x="87711" y="227177"/>
                </a:lnTo>
                <a:lnTo>
                  <a:pt x="89204" y="271445"/>
                </a:lnTo>
                <a:lnTo>
                  <a:pt x="92367" y="285737"/>
                </a:lnTo>
                <a:lnTo>
                  <a:pt x="93560" y="285330"/>
                </a:lnTo>
                <a:lnTo>
                  <a:pt x="104945" y="285330"/>
                </a:lnTo>
                <a:lnTo>
                  <a:pt x="112902" y="278498"/>
                </a:lnTo>
                <a:lnTo>
                  <a:pt x="114714" y="278498"/>
                </a:lnTo>
                <a:lnTo>
                  <a:pt x="116395" y="277520"/>
                </a:lnTo>
                <a:lnTo>
                  <a:pt x="145503" y="248780"/>
                </a:lnTo>
                <a:lnTo>
                  <a:pt x="155511" y="235686"/>
                </a:lnTo>
                <a:lnTo>
                  <a:pt x="209453" y="235686"/>
                </a:lnTo>
                <a:lnTo>
                  <a:pt x="206171" y="227177"/>
                </a:lnTo>
                <a:lnTo>
                  <a:pt x="266074" y="227177"/>
                </a:lnTo>
                <a:lnTo>
                  <a:pt x="265570" y="217936"/>
                </a:lnTo>
                <a:lnTo>
                  <a:pt x="251104" y="188836"/>
                </a:lnTo>
                <a:lnTo>
                  <a:pt x="234324" y="162707"/>
                </a:lnTo>
                <a:lnTo>
                  <a:pt x="226275" y="151371"/>
                </a:lnTo>
                <a:lnTo>
                  <a:pt x="226707" y="150812"/>
                </a:lnTo>
                <a:lnTo>
                  <a:pt x="227718" y="150812"/>
                </a:lnTo>
                <a:lnTo>
                  <a:pt x="231889" y="148120"/>
                </a:lnTo>
                <a:lnTo>
                  <a:pt x="255561" y="114673"/>
                </a:lnTo>
                <a:lnTo>
                  <a:pt x="260547" y="102521"/>
                </a:lnTo>
                <a:lnTo>
                  <a:pt x="262813" y="97281"/>
                </a:lnTo>
                <a:lnTo>
                  <a:pt x="263169" y="90449"/>
                </a:lnTo>
                <a:lnTo>
                  <a:pt x="264343" y="86042"/>
                </a:lnTo>
                <a:lnTo>
                  <a:pt x="266661" y="77787"/>
                </a:lnTo>
                <a:lnTo>
                  <a:pt x="266587" y="71285"/>
                </a:lnTo>
                <a:lnTo>
                  <a:pt x="174243" y="71285"/>
                </a:lnTo>
                <a:lnTo>
                  <a:pt x="163168" y="59076"/>
                </a:lnTo>
                <a:lnTo>
                  <a:pt x="143773" y="38736"/>
                </a:lnTo>
                <a:lnTo>
                  <a:pt x="121830" y="17837"/>
                </a:lnTo>
                <a:lnTo>
                  <a:pt x="103111" y="3949"/>
                </a:lnTo>
                <a:lnTo>
                  <a:pt x="97815" y="863"/>
                </a:lnTo>
                <a:lnTo>
                  <a:pt x="93865" y="0"/>
                </a:lnTo>
                <a:close/>
              </a:path>
              <a:path w="454025" h="954405">
                <a:moveTo>
                  <a:pt x="114714" y="278498"/>
                </a:moveTo>
                <a:lnTo>
                  <a:pt x="112902" y="278498"/>
                </a:lnTo>
                <a:lnTo>
                  <a:pt x="111645" y="279895"/>
                </a:lnTo>
                <a:lnTo>
                  <a:pt x="110807" y="280771"/>
                </a:lnTo>
                <a:lnTo>
                  <a:pt x="114714" y="278498"/>
                </a:lnTo>
                <a:close/>
              </a:path>
              <a:path w="454025" h="954405">
                <a:moveTo>
                  <a:pt x="266074" y="227177"/>
                </a:moveTo>
                <a:lnTo>
                  <a:pt x="206171" y="227177"/>
                </a:lnTo>
                <a:lnTo>
                  <a:pt x="221414" y="233523"/>
                </a:lnTo>
                <a:lnTo>
                  <a:pt x="236696" y="238618"/>
                </a:lnTo>
                <a:lnTo>
                  <a:pt x="250748" y="241463"/>
                </a:lnTo>
                <a:lnTo>
                  <a:pt x="262305" y="241058"/>
                </a:lnTo>
                <a:lnTo>
                  <a:pt x="264299" y="240588"/>
                </a:lnTo>
                <a:lnTo>
                  <a:pt x="265607" y="239547"/>
                </a:lnTo>
                <a:lnTo>
                  <a:pt x="266674" y="238188"/>
                </a:lnTo>
                <a:lnTo>
                  <a:pt x="266074" y="227177"/>
                </a:lnTo>
                <a:close/>
              </a:path>
              <a:path w="454025" h="954405">
                <a:moveTo>
                  <a:pt x="227718" y="150812"/>
                </a:moveTo>
                <a:lnTo>
                  <a:pt x="226707" y="150812"/>
                </a:lnTo>
                <a:lnTo>
                  <a:pt x="227482" y="150964"/>
                </a:lnTo>
                <a:lnTo>
                  <a:pt x="227718" y="150812"/>
                </a:lnTo>
                <a:close/>
              </a:path>
              <a:path w="454025" h="954405">
                <a:moveTo>
                  <a:pt x="241459" y="63557"/>
                </a:moveTo>
                <a:lnTo>
                  <a:pt x="214182" y="64730"/>
                </a:lnTo>
                <a:lnTo>
                  <a:pt x="188624" y="68453"/>
                </a:lnTo>
                <a:lnTo>
                  <a:pt x="174243" y="71285"/>
                </a:lnTo>
                <a:lnTo>
                  <a:pt x="266587" y="71285"/>
                </a:lnTo>
                <a:lnTo>
                  <a:pt x="266585" y="71107"/>
                </a:lnTo>
                <a:lnTo>
                  <a:pt x="263052" y="68567"/>
                </a:lnTo>
                <a:lnTo>
                  <a:pt x="261162" y="68567"/>
                </a:lnTo>
                <a:lnTo>
                  <a:pt x="261073" y="68427"/>
                </a:lnTo>
                <a:lnTo>
                  <a:pt x="241459" y="63557"/>
                </a:lnTo>
                <a:close/>
              </a:path>
              <a:path w="454025" h="954405">
                <a:moveTo>
                  <a:pt x="262204" y="67957"/>
                </a:moveTo>
                <a:lnTo>
                  <a:pt x="261162" y="68567"/>
                </a:lnTo>
                <a:lnTo>
                  <a:pt x="263052" y="68567"/>
                </a:lnTo>
                <a:lnTo>
                  <a:pt x="262204" y="6795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1881" y="565195"/>
            <a:ext cx="200660" cy="358775"/>
          </a:xfrm>
          <a:custGeom>
            <a:avLst/>
            <a:gdLst/>
            <a:ahLst/>
            <a:cxnLst/>
            <a:rect l="l" t="t" r="r" b="b"/>
            <a:pathLst>
              <a:path w="200660" h="358775">
                <a:moveTo>
                  <a:pt x="194424" y="344792"/>
                </a:moveTo>
                <a:lnTo>
                  <a:pt x="198327" y="353945"/>
                </a:lnTo>
                <a:lnTo>
                  <a:pt x="200118" y="358439"/>
                </a:lnTo>
                <a:lnTo>
                  <a:pt x="200118" y="356076"/>
                </a:lnTo>
                <a:lnTo>
                  <a:pt x="199356" y="354522"/>
                </a:lnTo>
                <a:lnTo>
                  <a:pt x="195734" y="347337"/>
                </a:lnTo>
                <a:lnTo>
                  <a:pt x="194424" y="344792"/>
                </a:lnTo>
                <a:close/>
              </a:path>
              <a:path w="200660" h="358775">
                <a:moveTo>
                  <a:pt x="200118" y="235699"/>
                </a:moveTo>
                <a:lnTo>
                  <a:pt x="155511" y="235699"/>
                </a:lnTo>
                <a:lnTo>
                  <a:pt x="165243" y="261770"/>
                </a:lnTo>
                <a:lnTo>
                  <a:pt x="178781" y="296737"/>
                </a:lnTo>
                <a:lnTo>
                  <a:pt x="194798" y="337481"/>
                </a:lnTo>
                <a:lnTo>
                  <a:pt x="200118" y="350923"/>
                </a:lnTo>
                <a:lnTo>
                  <a:pt x="200118" y="235699"/>
                </a:lnTo>
                <a:close/>
              </a:path>
              <a:path w="200660" h="358775">
                <a:moveTo>
                  <a:pt x="104945" y="285330"/>
                </a:moveTo>
                <a:lnTo>
                  <a:pt x="94411" y="285330"/>
                </a:lnTo>
                <a:lnTo>
                  <a:pt x="97853" y="288937"/>
                </a:lnTo>
                <a:lnTo>
                  <a:pt x="104635" y="285597"/>
                </a:lnTo>
                <a:lnTo>
                  <a:pt x="104945" y="285330"/>
                </a:lnTo>
                <a:close/>
              </a:path>
              <a:path w="200660" h="358775">
                <a:moveTo>
                  <a:pt x="94411" y="285330"/>
                </a:moveTo>
                <a:lnTo>
                  <a:pt x="93560" y="285330"/>
                </a:lnTo>
                <a:lnTo>
                  <a:pt x="93979" y="286524"/>
                </a:lnTo>
                <a:lnTo>
                  <a:pt x="94411" y="285330"/>
                </a:lnTo>
                <a:close/>
              </a:path>
              <a:path w="200660" h="358775">
                <a:moveTo>
                  <a:pt x="93865" y="0"/>
                </a:moveTo>
                <a:lnTo>
                  <a:pt x="85274" y="53954"/>
                </a:lnTo>
                <a:lnTo>
                  <a:pt x="84886" y="95021"/>
                </a:lnTo>
                <a:lnTo>
                  <a:pt x="34854" y="107681"/>
                </a:lnTo>
                <a:lnTo>
                  <a:pt x="9334" y="115484"/>
                </a:lnTo>
                <a:lnTo>
                  <a:pt x="369" y="121653"/>
                </a:lnTo>
                <a:lnTo>
                  <a:pt x="0" y="129412"/>
                </a:lnTo>
                <a:lnTo>
                  <a:pt x="3150" y="134103"/>
                </a:lnTo>
                <a:lnTo>
                  <a:pt x="10761" y="139925"/>
                </a:lnTo>
                <a:lnTo>
                  <a:pt x="21647" y="146475"/>
                </a:lnTo>
                <a:lnTo>
                  <a:pt x="34797" y="153441"/>
                </a:lnTo>
                <a:lnTo>
                  <a:pt x="34950" y="153555"/>
                </a:lnTo>
                <a:lnTo>
                  <a:pt x="41579" y="156806"/>
                </a:lnTo>
                <a:lnTo>
                  <a:pt x="46824" y="160375"/>
                </a:lnTo>
                <a:lnTo>
                  <a:pt x="53276" y="163537"/>
                </a:lnTo>
                <a:lnTo>
                  <a:pt x="61645" y="168169"/>
                </a:lnTo>
                <a:lnTo>
                  <a:pt x="70286" y="172588"/>
                </a:lnTo>
                <a:lnTo>
                  <a:pt x="79077" y="176752"/>
                </a:lnTo>
                <a:lnTo>
                  <a:pt x="87896" y="180619"/>
                </a:lnTo>
                <a:lnTo>
                  <a:pt x="87754" y="189731"/>
                </a:lnTo>
                <a:lnTo>
                  <a:pt x="87693" y="207588"/>
                </a:lnTo>
                <a:lnTo>
                  <a:pt x="87922" y="216407"/>
                </a:lnTo>
                <a:lnTo>
                  <a:pt x="87531" y="235330"/>
                </a:lnTo>
                <a:lnTo>
                  <a:pt x="87844" y="254360"/>
                </a:lnTo>
                <a:lnTo>
                  <a:pt x="89202" y="271445"/>
                </a:lnTo>
                <a:lnTo>
                  <a:pt x="91947" y="284530"/>
                </a:lnTo>
                <a:lnTo>
                  <a:pt x="92367" y="285737"/>
                </a:lnTo>
                <a:lnTo>
                  <a:pt x="93560" y="285330"/>
                </a:lnTo>
                <a:lnTo>
                  <a:pt x="104945" y="285330"/>
                </a:lnTo>
                <a:lnTo>
                  <a:pt x="112902" y="278498"/>
                </a:lnTo>
                <a:lnTo>
                  <a:pt x="114714" y="278498"/>
                </a:lnTo>
                <a:lnTo>
                  <a:pt x="116395" y="277520"/>
                </a:lnTo>
                <a:lnTo>
                  <a:pt x="145491" y="248780"/>
                </a:lnTo>
                <a:lnTo>
                  <a:pt x="155511" y="235699"/>
                </a:lnTo>
                <a:lnTo>
                  <a:pt x="200118" y="235699"/>
                </a:lnTo>
                <a:lnTo>
                  <a:pt x="200118" y="71285"/>
                </a:lnTo>
                <a:lnTo>
                  <a:pt x="174231" y="71285"/>
                </a:lnTo>
                <a:lnTo>
                  <a:pt x="163158" y="59078"/>
                </a:lnTo>
                <a:lnTo>
                  <a:pt x="143767" y="38742"/>
                </a:lnTo>
                <a:lnTo>
                  <a:pt x="121828" y="17848"/>
                </a:lnTo>
                <a:lnTo>
                  <a:pt x="103111" y="3962"/>
                </a:lnTo>
                <a:lnTo>
                  <a:pt x="97802" y="863"/>
                </a:lnTo>
                <a:lnTo>
                  <a:pt x="93865" y="0"/>
                </a:lnTo>
                <a:close/>
              </a:path>
              <a:path w="200660" h="358775">
                <a:moveTo>
                  <a:pt x="114714" y="278498"/>
                </a:moveTo>
                <a:lnTo>
                  <a:pt x="112902" y="278498"/>
                </a:lnTo>
                <a:lnTo>
                  <a:pt x="111632" y="279895"/>
                </a:lnTo>
                <a:lnTo>
                  <a:pt x="110807" y="280771"/>
                </a:lnTo>
                <a:lnTo>
                  <a:pt x="114714" y="278498"/>
                </a:lnTo>
                <a:close/>
              </a:path>
              <a:path w="200660" h="358775">
                <a:moveTo>
                  <a:pt x="200118" y="66778"/>
                </a:moveTo>
                <a:lnTo>
                  <a:pt x="188617" y="68453"/>
                </a:lnTo>
                <a:lnTo>
                  <a:pt x="174231" y="71285"/>
                </a:lnTo>
                <a:lnTo>
                  <a:pt x="200118" y="71285"/>
                </a:lnTo>
                <a:lnTo>
                  <a:pt x="200118" y="66778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76355" y="1549214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52" y="477697"/>
                </a:moveTo>
                <a:lnTo>
                  <a:pt x="215900" y="477697"/>
                </a:lnTo>
                <a:lnTo>
                  <a:pt x="261797" y="843724"/>
                </a:lnTo>
                <a:lnTo>
                  <a:pt x="314852" y="477697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96"/>
                </a:lnTo>
                <a:lnTo>
                  <a:pt x="101422" y="590169"/>
                </a:lnTo>
                <a:lnTo>
                  <a:pt x="215900" y="477697"/>
                </a:lnTo>
                <a:lnTo>
                  <a:pt x="314852" y="477697"/>
                </a:lnTo>
                <a:lnTo>
                  <a:pt x="333293" y="350469"/>
                </a:lnTo>
                <a:lnTo>
                  <a:pt x="200914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82" y="198767"/>
                </a:moveTo>
                <a:lnTo>
                  <a:pt x="200914" y="350469"/>
                </a:lnTo>
                <a:lnTo>
                  <a:pt x="333293" y="350469"/>
                </a:lnTo>
                <a:lnTo>
                  <a:pt x="355282" y="19876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80131" y="5297228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45" y="477685"/>
                </a:moveTo>
                <a:lnTo>
                  <a:pt x="215900" y="477685"/>
                </a:lnTo>
                <a:lnTo>
                  <a:pt x="261797" y="843724"/>
                </a:lnTo>
                <a:lnTo>
                  <a:pt x="314845" y="477685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70"/>
                </a:lnTo>
                <a:lnTo>
                  <a:pt x="101422" y="590169"/>
                </a:lnTo>
                <a:lnTo>
                  <a:pt x="215900" y="477685"/>
                </a:lnTo>
                <a:lnTo>
                  <a:pt x="314845" y="477685"/>
                </a:lnTo>
                <a:lnTo>
                  <a:pt x="333282" y="350469"/>
                </a:lnTo>
                <a:lnTo>
                  <a:pt x="200888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69" y="198754"/>
                </a:moveTo>
                <a:lnTo>
                  <a:pt x="200888" y="350469"/>
                </a:lnTo>
                <a:lnTo>
                  <a:pt x="333282" y="350469"/>
                </a:lnTo>
                <a:lnTo>
                  <a:pt x="355269" y="198754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27546" y="3074195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58" y="477685"/>
                </a:moveTo>
                <a:lnTo>
                  <a:pt x="215900" y="477685"/>
                </a:lnTo>
                <a:lnTo>
                  <a:pt x="261810" y="843711"/>
                </a:lnTo>
                <a:lnTo>
                  <a:pt x="314858" y="477685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70"/>
                </a:lnTo>
                <a:lnTo>
                  <a:pt x="101422" y="590169"/>
                </a:lnTo>
                <a:lnTo>
                  <a:pt x="215900" y="477685"/>
                </a:lnTo>
                <a:lnTo>
                  <a:pt x="314858" y="477685"/>
                </a:lnTo>
                <a:lnTo>
                  <a:pt x="333296" y="350469"/>
                </a:lnTo>
                <a:lnTo>
                  <a:pt x="200901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82" y="198767"/>
                </a:moveTo>
                <a:lnTo>
                  <a:pt x="200901" y="350469"/>
                </a:lnTo>
                <a:lnTo>
                  <a:pt x="333296" y="350469"/>
                </a:lnTo>
                <a:lnTo>
                  <a:pt x="355282" y="19876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18313" y="4978513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53" y="477685"/>
                </a:moveTo>
                <a:lnTo>
                  <a:pt x="215887" y="477685"/>
                </a:lnTo>
                <a:lnTo>
                  <a:pt x="261797" y="843724"/>
                </a:lnTo>
                <a:lnTo>
                  <a:pt x="314853" y="477685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70"/>
                </a:lnTo>
                <a:lnTo>
                  <a:pt x="101422" y="590169"/>
                </a:lnTo>
                <a:lnTo>
                  <a:pt x="215887" y="477685"/>
                </a:lnTo>
                <a:lnTo>
                  <a:pt x="314853" y="477685"/>
                </a:lnTo>
                <a:lnTo>
                  <a:pt x="333292" y="350469"/>
                </a:lnTo>
                <a:lnTo>
                  <a:pt x="200901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82" y="198755"/>
                </a:moveTo>
                <a:lnTo>
                  <a:pt x="200901" y="350469"/>
                </a:lnTo>
                <a:lnTo>
                  <a:pt x="333292" y="350469"/>
                </a:lnTo>
                <a:lnTo>
                  <a:pt x="355282" y="198755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7335" y="5205525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53" y="477685"/>
                </a:moveTo>
                <a:lnTo>
                  <a:pt x="215900" y="477685"/>
                </a:lnTo>
                <a:lnTo>
                  <a:pt x="261797" y="843724"/>
                </a:lnTo>
                <a:lnTo>
                  <a:pt x="314853" y="477685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70"/>
                </a:lnTo>
                <a:lnTo>
                  <a:pt x="101422" y="590156"/>
                </a:lnTo>
                <a:lnTo>
                  <a:pt x="215900" y="477685"/>
                </a:lnTo>
                <a:lnTo>
                  <a:pt x="314853" y="477685"/>
                </a:lnTo>
                <a:lnTo>
                  <a:pt x="333292" y="350469"/>
                </a:lnTo>
                <a:lnTo>
                  <a:pt x="200888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82" y="198755"/>
                </a:moveTo>
                <a:lnTo>
                  <a:pt x="200888" y="350469"/>
                </a:lnTo>
                <a:lnTo>
                  <a:pt x="333292" y="350469"/>
                </a:lnTo>
                <a:lnTo>
                  <a:pt x="355282" y="198755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84045" y="2652334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65" y="477697"/>
                </a:moveTo>
                <a:lnTo>
                  <a:pt x="215899" y="477697"/>
                </a:lnTo>
                <a:lnTo>
                  <a:pt x="261810" y="843724"/>
                </a:lnTo>
                <a:lnTo>
                  <a:pt x="314865" y="477697"/>
                </a:lnTo>
                <a:close/>
              </a:path>
              <a:path w="355600" h="843914">
                <a:moveTo>
                  <a:pt x="201714" y="0"/>
                </a:moveTo>
                <a:lnTo>
                  <a:pt x="0" y="198183"/>
                </a:lnTo>
                <a:lnTo>
                  <a:pt x="101434" y="590169"/>
                </a:lnTo>
                <a:lnTo>
                  <a:pt x="215899" y="477697"/>
                </a:lnTo>
                <a:lnTo>
                  <a:pt x="314865" y="477697"/>
                </a:lnTo>
                <a:lnTo>
                  <a:pt x="333306" y="350469"/>
                </a:lnTo>
                <a:lnTo>
                  <a:pt x="200901" y="350469"/>
                </a:lnTo>
                <a:lnTo>
                  <a:pt x="201714" y="0"/>
                </a:lnTo>
                <a:close/>
              </a:path>
              <a:path w="355600" h="843914">
                <a:moveTo>
                  <a:pt x="355295" y="198767"/>
                </a:moveTo>
                <a:lnTo>
                  <a:pt x="200901" y="350469"/>
                </a:lnTo>
                <a:lnTo>
                  <a:pt x="333306" y="350469"/>
                </a:lnTo>
                <a:lnTo>
                  <a:pt x="355295" y="19876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6352" y="3625701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53" y="477685"/>
                </a:moveTo>
                <a:lnTo>
                  <a:pt x="215899" y="477685"/>
                </a:lnTo>
                <a:lnTo>
                  <a:pt x="261797" y="843724"/>
                </a:lnTo>
                <a:lnTo>
                  <a:pt x="314853" y="477685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70"/>
                </a:lnTo>
                <a:lnTo>
                  <a:pt x="101422" y="590156"/>
                </a:lnTo>
                <a:lnTo>
                  <a:pt x="215899" y="477685"/>
                </a:lnTo>
                <a:lnTo>
                  <a:pt x="314853" y="477685"/>
                </a:lnTo>
                <a:lnTo>
                  <a:pt x="333292" y="350469"/>
                </a:lnTo>
                <a:lnTo>
                  <a:pt x="200901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82" y="198755"/>
                </a:moveTo>
                <a:lnTo>
                  <a:pt x="200901" y="350469"/>
                </a:lnTo>
                <a:lnTo>
                  <a:pt x="333292" y="350469"/>
                </a:lnTo>
                <a:lnTo>
                  <a:pt x="355282" y="198755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46608" y="0"/>
            <a:ext cx="343535" cy="615315"/>
          </a:xfrm>
          <a:custGeom>
            <a:avLst/>
            <a:gdLst/>
            <a:ahLst/>
            <a:cxnLst/>
            <a:rect l="l" t="t" r="r" b="b"/>
            <a:pathLst>
              <a:path w="343535" h="615315">
                <a:moveTo>
                  <a:pt x="306983" y="249085"/>
                </a:moveTo>
                <a:lnTo>
                  <a:pt x="208029" y="249085"/>
                </a:lnTo>
                <a:lnTo>
                  <a:pt x="253927" y="615124"/>
                </a:lnTo>
                <a:lnTo>
                  <a:pt x="306983" y="249085"/>
                </a:lnTo>
                <a:close/>
              </a:path>
              <a:path w="343535" h="615315">
                <a:moveTo>
                  <a:pt x="193304" y="0"/>
                </a:moveTo>
                <a:lnTo>
                  <a:pt x="0" y="0"/>
                </a:lnTo>
                <a:lnTo>
                  <a:pt x="93551" y="361556"/>
                </a:lnTo>
                <a:lnTo>
                  <a:pt x="208029" y="249085"/>
                </a:lnTo>
                <a:lnTo>
                  <a:pt x="306983" y="249085"/>
                </a:lnTo>
                <a:lnTo>
                  <a:pt x="325423" y="121869"/>
                </a:lnTo>
                <a:lnTo>
                  <a:pt x="193018" y="121869"/>
                </a:lnTo>
                <a:lnTo>
                  <a:pt x="193304" y="0"/>
                </a:lnTo>
                <a:close/>
              </a:path>
              <a:path w="343535" h="615315">
                <a:moveTo>
                  <a:pt x="343088" y="0"/>
                </a:moveTo>
                <a:lnTo>
                  <a:pt x="317049" y="0"/>
                </a:lnTo>
                <a:lnTo>
                  <a:pt x="193018" y="121869"/>
                </a:lnTo>
                <a:lnTo>
                  <a:pt x="325423" y="121869"/>
                </a:lnTo>
                <a:lnTo>
                  <a:pt x="343088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74294" y="6081862"/>
            <a:ext cx="364490" cy="319405"/>
          </a:xfrm>
          <a:custGeom>
            <a:avLst/>
            <a:gdLst/>
            <a:ahLst/>
            <a:cxnLst/>
            <a:rect l="l" t="t" r="r" b="b"/>
            <a:pathLst>
              <a:path w="364489" h="319404">
                <a:moveTo>
                  <a:pt x="44196" y="174332"/>
                </a:moveTo>
                <a:lnTo>
                  <a:pt x="45186" y="181102"/>
                </a:lnTo>
                <a:lnTo>
                  <a:pt x="45021" y="185254"/>
                </a:lnTo>
                <a:lnTo>
                  <a:pt x="46466" y="188849"/>
                </a:lnTo>
                <a:lnTo>
                  <a:pt x="66081" y="238032"/>
                </a:lnTo>
                <a:lnTo>
                  <a:pt x="86855" y="286791"/>
                </a:lnTo>
                <a:lnTo>
                  <a:pt x="120595" y="309005"/>
                </a:lnTo>
                <a:lnTo>
                  <a:pt x="149274" y="318937"/>
                </a:lnTo>
                <a:lnTo>
                  <a:pt x="231509" y="318937"/>
                </a:lnTo>
                <a:lnTo>
                  <a:pt x="215065" y="298325"/>
                </a:lnTo>
                <a:lnTo>
                  <a:pt x="185593" y="259398"/>
                </a:lnTo>
                <a:lnTo>
                  <a:pt x="157156" y="219703"/>
                </a:lnTo>
                <a:lnTo>
                  <a:pt x="138607" y="192252"/>
                </a:lnTo>
                <a:lnTo>
                  <a:pt x="100037" y="192252"/>
                </a:lnTo>
                <a:lnTo>
                  <a:pt x="44196" y="174332"/>
                </a:lnTo>
                <a:close/>
              </a:path>
              <a:path w="364489" h="319404">
                <a:moveTo>
                  <a:pt x="197009" y="137845"/>
                </a:moveTo>
                <a:lnTo>
                  <a:pt x="103517" y="137845"/>
                </a:lnTo>
                <a:lnTo>
                  <a:pt x="132277" y="177489"/>
                </a:lnTo>
                <a:lnTo>
                  <a:pt x="162115" y="216222"/>
                </a:lnTo>
                <a:lnTo>
                  <a:pt x="192857" y="254192"/>
                </a:lnTo>
                <a:lnTo>
                  <a:pt x="224330" y="291546"/>
                </a:lnTo>
                <a:lnTo>
                  <a:pt x="248115" y="318937"/>
                </a:lnTo>
                <a:lnTo>
                  <a:pt x="364464" y="318937"/>
                </a:lnTo>
                <a:lnTo>
                  <a:pt x="358435" y="309664"/>
                </a:lnTo>
                <a:lnTo>
                  <a:pt x="356552" y="307340"/>
                </a:lnTo>
                <a:lnTo>
                  <a:pt x="302272" y="307340"/>
                </a:lnTo>
                <a:lnTo>
                  <a:pt x="302163" y="278536"/>
                </a:lnTo>
                <a:lnTo>
                  <a:pt x="302053" y="259398"/>
                </a:lnTo>
                <a:lnTo>
                  <a:pt x="290630" y="217472"/>
                </a:lnTo>
                <a:lnTo>
                  <a:pt x="269625" y="180024"/>
                </a:lnTo>
                <a:lnTo>
                  <a:pt x="263180" y="172427"/>
                </a:lnTo>
                <a:lnTo>
                  <a:pt x="209423" y="172427"/>
                </a:lnTo>
                <a:lnTo>
                  <a:pt x="205268" y="164461"/>
                </a:lnTo>
                <a:lnTo>
                  <a:pt x="201742" y="156384"/>
                </a:lnTo>
                <a:lnTo>
                  <a:pt x="199078" y="148189"/>
                </a:lnTo>
                <a:lnTo>
                  <a:pt x="197510" y="139865"/>
                </a:lnTo>
                <a:lnTo>
                  <a:pt x="197009" y="137845"/>
                </a:lnTo>
                <a:close/>
              </a:path>
              <a:path w="364489" h="319404">
                <a:moveTo>
                  <a:pt x="330276" y="278536"/>
                </a:moveTo>
                <a:lnTo>
                  <a:pt x="308343" y="306514"/>
                </a:lnTo>
                <a:lnTo>
                  <a:pt x="302272" y="307340"/>
                </a:lnTo>
                <a:lnTo>
                  <a:pt x="356552" y="307340"/>
                </a:lnTo>
                <a:lnTo>
                  <a:pt x="345348" y="293509"/>
                </a:lnTo>
                <a:lnTo>
                  <a:pt x="330276" y="278536"/>
                </a:lnTo>
                <a:close/>
              </a:path>
              <a:path w="364489" h="319404">
                <a:moveTo>
                  <a:pt x="0" y="0"/>
                </a:moveTo>
                <a:lnTo>
                  <a:pt x="2189" y="47934"/>
                </a:lnTo>
                <a:lnTo>
                  <a:pt x="14875" y="90128"/>
                </a:lnTo>
                <a:lnTo>
                  <a:pt x="36902" y="127240"/>
                </a:lnTo>
                <a:lnTo>
                  <a:pt x="67114" y="159928"/>
                </a:lnTo>
                <a:lnTo>
                  <a:pt x="104355" y="188849"/>
                </a:lnTo>
                <a:lnTo>
                  <a:pt x="100037" y="192252"/>
                </a:lnTo>
                <a:lnTo>
                  <a:pt x="138607" y="192252"/>
                </a:lnTo>
                <a:lnTo>
                  <a:pt x="129787" y="179199"/>
                </a:lnTo>
                <a:lnTo>
                  <a:pt x="103517" y="137845"/>
                </a:lnTo>
                <a:lnTo>
                  <a:pt x="197009" y="137845"/>
                </a:lnTo>
                <a:lnTo>
                  <a:pt x="191404" y="115264"/>
                </a:lnTo>
                <a:lnTo>
                  <a:pt x="163004" y="78355"/>
                </a:lnTo>
                <a:lnTo>
                  <a:pt x="108034" y="44950"/>
                </a:lnTo>
                <a:lnTo>
                  <a:pt x="73161" y="27519"/>
                </a:lnTo>
                <a:lnTo>
                  <a:pt x="37254" y="12362"/>
                </a:lnTo>
                <a:lnTo>
                  <a:pt x="0" y="0"/>
                </a:lnTo>
                <a:close/>
              </a:path>
              <a:path w="364489" h="319404">
                <a:moveTo>
                  <a:pt x="205917" y="114452"/>
                </a:moveTo>
                <a:lnTo>
                  <a:pt x="209423" y="172427"/>
                </a:lnTo>
                <a:lnTo>
                  <a:pt x="263180" y="172427"/>
                </a:lnTo>
                <a:lnTo>
                  <a:pt x="240810" y="146060"/>
                </a:lnTo>
                <a:lnTo>
                  <a:pt x="205917" y="114452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18560" y="1185"/>
            <a:ext cx="833119" cy="623570"/>
          </a:xfrm>
          <a:custGeom>
            <a:avLst/>
            <a:gdLst/>
            <a:ahLst/>
            <a:cxnLst/>
            <a:rect l="l" t="t" r="r" b="b"/>
            <a:pathLst>
              <a:path w="833120" h="623570">
                <a:moveTo>
                  <a:pt x="266915" y="393700"/>
                </a:moveTo>
                <a:lnTo>
                  <a:pt x="257657" y="393700"/>
                </a:lnTo>
                <a:lnTo>
                  <a:pt x="240918" y="396240"/>
                </a:lnTo>
                <a:lnTo>
                  <a:pt x="232754" y="396240"/>
                </a:lnTo>
                <a:lnTo>
                  <a:pt x="224496" y="397510"/>
                </a:lnTo>
                <a:lnTo>
                  <a:pt x="216178" y="400050"/>
                </a:lnTo>
                <a:lnTo>
                  <a:pt x="181603" y="405130"/>
                </a:lnTo>
                <a:lnTo>
                  <a:pt x="164627" y="410210"/>
                </a:lnTo>
                <a:lnTo>
                  <a:pt x="147641" y="414020"/>
                </a:lnTo>
                <a:lnTo>
                  <a:pt x="139077" y="416560"/>
                </a:lnTo>
                <a:lnTo>
                  <a:pt x="114985" y="424180"/>
                </a:lnTo>
                <a:lnTo>
                  <a:pt x="107111" y="427990"/>
                </a:lnTo>
                <a:lnTo>
                  <a:pt x="91881" y="433070"/>
                </a:lnTo>
                <a:lnTo>
                  <a:pt x="84558" y="435610"/>
                </a:lnTo>
                <a:lnTo>
                  <a:pt x="77584" y="439420"/>
                </a:lnTo>
                <a:lnTo>
                  <a:pt x="64235" y="445770"/>
                </a:lnTo>
                <a:lnTo>
                  <a:pt x="27931" y="462280"/>
                </a:lnTo>
                <a:lnTo>
                  <a:pt x="21399" y="466090"/>
                </a:lnTo>
                <a:lnTo>
                  <a:pt x="5283" y="472440"/>
                </a:lnTo>
                <a:lnTo>
                  <a:pt x="2527" y="476250"/>
                </a:lnTo>
                <a:lnTo>
                  <a:pt x="1854" y="476250"/>
                </a:lnTo>
                <a:lnTo>
                  <a:pt x="1193" y="477520"/>
                </a:lnTo>
                <a:lnTo>
                  <a:pt x="787" y="477520"/>
                </a:lnTo>
                <a:lnTo>
                  <a:pt x="901" y="478790"/>
                </a:lnTo>
                <a:lnTo>
                  <a:pt x="41647" y="504190"/>
                </a:lnTo>
                <a:lnTo>
                  <a:pt x="84960" y="518160"/>
                </a:lnTo>
                <a:lnTo>
                  <a:pt x="138285" y="533400"/>
                </a:lnTo>
                <a:lnTo>
                  <a:pt x="197662" y="547370"/>
                </a:lnTo>
                <a:lnTo>
                  <a:pt x="372509" y="584200"/>
                </a:lnTo>
                <a:lnTo>
                  <a:pt x="416496" y="593090"/>
                </a:lnTo>
                <a:lnTo>
                  <a:pt x="446735" y="600710"/>
                </a:lnTo>
                <a:lnTo>
                  <a:pt x="526416" y="613410"/>
                </a:lnTo>
                <a:lnTo>
                  <a:pt x="582039" y="618490"/>
                </a:lnTo>
                <a:lnTo>
                  <a:pt x="641755" y="622300"/>
                </a:lnTo>
                <a:lnTo>
                  <a:pt x="700745" y="623570"/>
                </a:lnTo>
                <a:lnTo>
                  <a:pt x="754187" y="623570"/>
                </a:lnTo>
                <a:lnTo>
                  <a:pt x="797260" y="621030"/>
                </a:lnTo>
                <a:lnTo>
                  <a:pt x="825144" y="614680"/>
                </a:lnTo>
                <a:lnTo>
                  <a:pt x="833018" y="604520"/>
                </a:lnTo>
                <a:lnTo>
                  <a:pt x="832650" y="601980"/>
                </a:lnTo>
                <a:lnTo>
                  <a:pt x="830618" y="598170"/>
                </a:lnTo>
                <a:lnTo>
                  <a:pt x="830262" y="598170"/>
                </a:lnTo>
                <a:lnTo>
                  <a:pt x="830160" y="596900"/>
                </a:lnTo>
                <a:lnTo>
                  <a:pt x="829703" y="595630"/>
                </a:lnTo>
                <a:lnTo>
                  <a:pt x="829170" y="595630"/>
                </a:lnTo>
                <a:lnTo>
                  <a:pt x="827836" y="590550"/>
                </a:lnTo>
                <a:lnTo>
                  <a:pt x="826922" y="588010"/>
                </a:lnTo>
                <a:lnTo>
                  <a:pt x="824255" y="582930"/>
                </a:lnTo>
                <a:lnTo>
                  <a:pt x="820356" y="577850"/>
                </a:lnTo>
                <a:lnTo>
                  <a:pt x="816800" y="571500"/>
                </a:lnTo>
                <a:lnTo>
                  <a:pt x="812901" y="566420"/>
                </a:lnTo>
                <a:lnTo>
                  <a:pt x="808126" y="560070"/>
                </a:lnTo>
                <a:lnTo>
                  <a:pt x="797589" y="548640"/>
                </a:lnTo>
                <a:lnTo>
                  <a:pt x="792954" y="543560"/>
                </a:lnTo>
                <a:lnTo>
                  <a:pt x="788088" y="537210"/>
                </a:lnTo>
                <a:lnTo>
                  <a:pt x="782878" y="532130"/>
                </a:lnTo>
                <a:lnTo>
                  <a:pt x="777234" y="527050"/>
                </a:lnTo>
                <a:lnTo>
                  <a:pt x="771217" y="521970"/>
                </a:lnTo>
                <a:lnTo>
                  <a:pt x="764908" y="515620"/>
                </a:lnTo>
                <a:lnTo>
                  <a:pt x="758393" y="511810"/>
                </a:lnTo>
                <a:lnTo>
                  <a:pt x="751780" y="506730"/>
                </a:lnTo>
                <a:lnTo>
                  <a:pt x="745051" y="501650"/>
                </a:lnTo>
                <a:lnTo>
                  <a:pt x="738094" y="496570"/>
                </a:lnTo>
                <a:lnTo>
                  <a:pt x="730796" y="491490"/>
                </a:lnTo>
                <a:lnTo>
                  <a:pt x="726236" y="488950"/>
                </a:lnTo>
                <a:lnTo>
                  <a:pt x="720775" y="485140"/>
                </a:lnTo>
                <a:lnTo>
                  <a:pt x="716216" y="482600"/>
                </a:lnTo>
                <a:lnTo>
                  <a:pt x="713729" y="481330"/>
                </a:lnTo>
                <a:lnTo>
                  <a:pt x="306260" y="481330"/>
                </a:lnTo>
                <a:lnTo>
                  <a:pt x="306979" y="450850"/>
                </a:lnTo>
                <a:lnTo>
                  <a:pt x="307188" y="443230"/>
                </a:lnTo>
                <a:lnTo>
                  <a:pt x="307822" y="425450"/>
                </a:lnTo>
                <a:lnTo>
                  <a:pt x="306857" y="422910"/>
                </a:lnTo>
                <a:lnTo>
                  <a:pt x="303733" y="421640"/>
                </a:lnTo>
                <a:lnTo>
                  <a:pt x="294644" y="414020"/>
                </a:lnTo>
                <a:lnTo>
                  <a:pt x="285608" y="407670"/>
                </a:lnTo>
                <a:lnTo>
                  <a:pt x="266915" y="393700"/>
                </a:lnTo>
                <a:close/>
              </a:path>
              <a:path w="833120" h="623570">
                <a:moveTo>
                  <a:pt x="830097" y="596900"/>
                </a:moveTo>
                <a:lnTo>
                  <a:pt x="830262" y="598170"/>
                </a:lnTo>
                <a:lnTo>
                  <a:pt x="830097" y="596900"/>
                </a:lnTo>
                <a:close/>
              </a:path>
              <a:path w="833120" h="623570">
                <a:moveTo>
                  <a:pt x="830160" y="596900"/>
                </a:moveTo>
                <a:lnTo>
                  <a:pt x="830300" y="598170"/>
                </a:lnTo>
                <a:lnTo>
                  <a:pt x="830618" y="598170"/>
                </a:lnTo>
                <a:lnTo>
                  <a:pt x="830160" y="596900"/>
                </a:lnTo>
                <a:close/>
              </a:path>
              <a:path w="833120" h="623570">
                <a:moveTo>
                  <a:pt x="360034" y="450850"/>
                </a:moveTo>
                <a:lnTo>
                  <a:pt x="352388" y="450850"/>
                </a:lnTo>
                <a:lnTo>
                  <a:pt x="345163" y="453390"/>
                </a:lnTo>
                <a:lnTo>
                  <a:pt x="337997" y="457200"/>
                </a:lnTo>
                <a:lnTo>
                  <a:pt x="330613" y="463550"/>
                </a:lnTo>
                <a:lnTo>
                  <a:pt x="322805" y="469900"/>
                </a:lnTo>
                <a:lnTo>
                  <a:pt x="314659" y="474980"/>
                </a:lnTo>
                <a:lnTo>
                  <a:pt x="306260" y="481330"/>
                </a:lnTo>
                <a:lnTo>
                  <a:pt x="713729" y="481330"/>
                </a:lnTo>
                <a:lnTo>
                  <a:pt x="701293" y="474980"/>
                </a:lnTo>
                <a:lnTo>
                  <a:pt x="687458" y="467360"/>
                </a:lnTo>
                <a:lnTo>
                  <a:pt x="405218" y="467360"/>
                </a:lnTo>
                <a:lnTo>
                  <a:pt x="395663" y="463550"/>
                </a:lnTo>
                <a:lnTo>
                  <a:pt x="386294" y="461010"/>
                </a:lnTo>
                <a:lnTo>
                  <a:pt x="377199" y="457200"/>
                </a:lnTo>
                <a:lnTo>
                  <a:pt x="368465" y="453390"/>
                </a:lnTo>
                <a:lnTo>
                  <a:pt x="360034" y="450850"/>
                </a:lnTo>
                <a:close/>
              </a:path>
              <a:path w="833120" h="623570">
                <a:moveTo>
                  <a:pt x="1854" y="476250"/>
                </a:moveTo>
                <a:lnTo>
                  <a:pt x="1587" y="476250"/>
                </a:lnTo>
                <a:lnTo>
                  <a:pt x="0" y="477520"/>
                </a:lnTo>
                <a:lnTo>
                  <a:pt x="1854" y="476250"/>
                </a:lnTo>
                <a:close/>
              </a:path>
              <a:path w="833120" h="623570">
                <a:moveTo>
                  <a:pt x="591466" y="321310"/>
                </a:moveTo>
                <a:lnTo>
                  <a:pt x="334530" y="321310"/>
                </a:lnTo>
                <a:lnTo>
                  <a:pt x="356285" y="353060"/>
                </a:lnTo>
                <a:lnTo>
                  <a:pt x="359194" y="355600"/>
                </a:lnTo>
                <a:lnTo>
                  <a:pt x="364159" y="367030"/>
                </a:lnTo>
                <a:lnTo>
                  <a:pt x="369366" y="368300"/>
                </a:lnTo>
                <a:lnTo>
                  <a:pt x="423100" y="368300"/>
                </a:lnTo>
                <a:lnTo>
                  <a:pt x="401396" y="396240"/>
                </a:lnTo>
                <a:lnTo>
                  <a:pt x="397179" y="402590"/>
                </a:lnTo>
                <a:lnTo>
                  <a:pt x="389166" y="411480"/>
                </a:lnTo>
                <a:lnTo>
                  <a:pt x="388658" y="414020"/>
                </a:lnTo>
                <a:lnTo>
                  <a:pt x="390258" y="419100"/>
                </a:lnTo>
                <a:lnTo>
                  <a:pt x="393789" y="429260"/>
                </a:lnTo>
                <a:lnTo>
                  <a:pt x="397187" y="440690"/>
                </a:lnTo>
                <a:lnTo>
                  <a:pt x="404355" y="462280"/>
                </a:lnTo>
                <a:lnTo>
                  <a:pt x="404634" y="464820"/>
                </a:lnTo>
                <a:lnTo>
                  <a:pt x="405218" y="467360"/>
                </a:lnTo>
                <a:lnTo>
                  <a:pt x="687458" y="467360"/>
                </a:lnTo>
                <a:lnTo>
                  <a:pt x="685152" y="466090"/>
                </a:lnTo>
                <a:lnTo>
                  <a:pt x="679030" y="464820"/>
                </a:lnTo>
                <a:lnTo>
                  <a:pt x="673239" y="461010"/>
                </a:lnTo>
                <a:lnTo>
                  <a:pt x="664108" y="455930"/>
                </a:lnTo>
                <a:lnTo>
                  <a:pt x="657986" y="454660"/>
                </a:lnTo>
                <a:lnTo>
                  <a:pt x="653427" y="452120"/>
                </a:lnTo>
                <a:lnTo>
                  <a:pt x="648525" y="450850"/>
                </a:lnTo>
                <a:lnTo>
                  <a:pt x="642746" y="448310"/>
                </a:lnTo>
                <a:lnTo>
                  <a:pt x="637844" y="447040"/>
                </a:lnTo>
                <a:lnTo>
                  <a:pt x="630031" y="443230"/>
                </a:lnTo>
                <a:lnTo>
                  <a:pt x="607885" y="435610"/>
                </a:lnTo>
                <a:lnTo>
                  <a:pt x="606209" y="435610"/>
                </a:lnTo>
                <a:lnTo>
                  <a:pt x="606728" y="422910"/>
                </a:lnTo>
                <a:lnTo>
                  <a:pt x="604486" y="403860"/>
                </a:lnTo>
                <a:lnTo>
                  <a:pt x="601099" y="381000"/>
                </a:lnTo>
                <a:lnTo>
                  <a:pt x="598182" y="360680"/>
                </a:lnTo>
                <a:lnTo>
                  <a:pt x="595026" y="342900"/>
                </a:lnTo>
                <a:lnTo>
                  <a:pt x="591910" y="323850"/>
                </a:lnTo>
                <a:lnTo>
                  <a:pt x="591466" y="321310"/>
                </a:lnTo>
                <a:close/>
              </a:path>
              <a:path w="833120" h="623570">
                <a:moveTo>
                  <a:pt x="484481" y="0"/>
                </a:moveTo>
                <a:lnTo>
                  <a:pt x="449314" y="0"/>
                </a:lnTo>
                <a:lnTo>
                  <a:pt x="444136" y="8890"/>
                </a:lnTo>
                <a:lnTo>
                  <a:pt x="423485" y="45720"/>
                </a:lnTo>
                <a:lnTo>
                  <a:pt x="405370" y="80010"/>
                </a:lnTo>
                <a:lnTo>
                  <a:pt x="396100" y="99060"/>
                </a:lnTo>
                <a:lnTo>
                  <a:pt x="386638" y="118110"/>
                </a:lnTo>
                <a:lnTo>
                  <a:pt x="376850" y="137160"/>
                </a:lnTo>
                <a:lnTo>
                  <a:pt x="367000" y="157480"/>
                </a:lnTo>
                <a:lnTo>
                  <a:pt x="357352" y="177800"/>
                </a:lnTo>
                <a:lnTo>
                  <a:pt x="347916" y="198120"/>
                </a:lnTo>
                <a:lnTo>
                  <a:pt x="338624" y="217170"/>
                </a:lnTo>
                <a:lnTo>
                  <a:pt x="329625" y="237490"/>
                </a:lnTo>
                <a:lnTo>
                  <a:pt x="321068" y="256540"/>
                </a:lnTo>
                <a:lnTo>
                  <a:pt x="308045" y="288290"/>
                </a:lnTo>
                <a:lnTo>
                  <a:pt x="290131" y="331470"/>
                </a:lnTo>
                <a:lnTo>
                  <a:pt x="274112" y="370840"/>
                </a:lnTo>
                <a:lnTo>
                  <a:pt x="266776" y="388620"/>
                </a:lnTo>
                <a:lnTo>
                  <a:pt x="289272" y="382270"/>
                </a:lnTo>
                <a:lnTo>
                  <a:pt x="300303" y="379730"/>
                </a:lnTo>
                <a:lnTo>
                  <a:pt x="315023" y="375920"/>
                </a:lnTo>
                <a:lnTo>
                  <a:pt x="317080" y="373380"/>
                </a:lnTo>
                <a:lnTo>
                  <a:pt x="318300" y="369570"/>
                </a:lnTo>
                <a:lnTo>
                  <a:pt x="321631" y="359410"/>
                </a:lnTo>
                <a:lnTo>
                  <a:pt x="325104" y="347980"/>
                </a:lnTo>
                <a:lnTo>
                  <a:pt x="332752" y="325120"/>
                </a:lnTo>
                <a:lnTo>
                  <a:pt x="333501" y="323850"/>
                </a:lnTo>
                <a:lnTo>
                  <a:pt x="334530" y="321310"/>
                </a:lnTo>
                <a:lnTo>
                  <a:pt x="591466" y="321310"/>
                </a:lnTo>
                <a:lnTo>
                  <a:pt x="588358" y="303530"/>
                </a:lnTo>
                <a:lnTo>
                  <a:pt x="583895" y="283210"/>
                </a:lnTo>
                <a:lnTo>
                  <a:pt x="581660" y="271780"/>
                </a:lnTo>
                <a:lnTo>
                  <a:pt x="579145" y="261620"/>
                </a:lnTo>
                <a:lnTo>
                  <a:pt x="576401" y="250190"/>
                </a:lnTo>
                <a:lnTo>
                  <a:pt x="575752" y="247650"/>
                </a:lnTo>
                <a:lnTo>
                  <a:pt x="455142" y="247650"/>
                </a:lnTo>
                <a:lnTo>
                  <a:pt x="450476" y="226060"/>
                </a:lnTo>
                <a:lnTo>
                  <a:pt x="448250" y="215900"/>
                </a:lnTo>
                <a:lnTo>
                  <a:pt x="446125" y="205740"/>
                </a:lnTo>
                <a:lnTo>
                  <a:pt x="445503" y="201930"/>
                </a:lnTo>
                <a:lnTo>
                  <a:pt x="444271" y="200660"/>
                </a:lnTo>
                <a:lnTo>
                  <a:pt x="423789" y="191770"/>
                </a:lnTo>
                <a:lnTo>
                  <a:pt x="404825" y="184150"/>
                </a:lnTo>
                <a:lnTo>
                  <a:pt x="403313" y="184150"/>
                </a:lnTo>
                <a:lnTo>
                  <a:pt x="401104" y="182880"/>
                </a:lnTo>
                <a:lnTo>
                  <a:pt x="420089" y="171450"/>
                </a:lnTo>
                <a:lnTo>
                  <a:pt x="429352" y="166370"/>
                </a:lnTo>
                <a:lnTo>
                  <a:pt x="441451" y="160020"/>
                </a:lnTo>
                <a:lnTo>
                  <a:pt x="442810" y="157480"/>
                </a:lnTo>
                <a:lnTo>
                  <a:pt x="443026" y="154940"/>
                </a:lnTo>
                <a:lnTo>
                  <a:pt x="443657" y="144780"/>
                </a:lnTo>
                <a:lnTo>
                  <a:pt x="446150" y="115570"/>
                </a:lnTo>
                <a:lnTo>
                  <a:pt x="446430" y="114300"/>
                </a:lnTo>
                <a:lnTo>
                  <a:pt x="446760" y="111760"/>
                </a:lnTo>
                <a:lnTo>
                  <a:pt x="533516" y="111760"/>
                </a:lnTo>
                <a:lnTo>
                  <a:pt x="532650" y="109220"/>
                </a:lnTo>
                <a:lnTo>
                  <a:pt x="524424" y="90170"/>
                </a:lnTo>
                <a:lnTo>
                  <a:pt x="520520" y="80010"/>
                </a:lnTo>
                <a:lnTo>
                  <a:pt x="516864" y="71120"/>
                </a:lnTo>
                <a:lnTo>
                  <a:pt x="512794" y="60960"/>
                </a:lnTo>
                <a:lnTo>
                  <a:pt x="508877" y="53340"/>
                </a:lnTo>
                <a:lnTo>
                  <a:pt x="505068" y="44450"/>
                </a:lnTo>
                <a:lnTo>
                  <a:pt x="501319" y="36830"/>
                </a:lnTo>
                <a:lnTo>
                  <a:pt x="497878" y="29210"/>
                </a:lnTo>
                <a:lnTo>
                  <a:pt x="494704" y="21590"/>
                </a:lnTo>
                <a:lnTo>
                  <a:pt x="491638" y="15240"/>
                </a:lnTo>
                <a:lnTo>
                  <a:pt x="488518" y="8890"/>
                </a:lnTo>
                <a:lnTo>
                  <a:pt x="484481" y="0"/>
                </a:lnTo>
                <a:close/>
              </a:path>
              <a:path w="833120" h="623570">
                <a:moveTo>
                  <a:pt x="493256" y="212090"/>
                </a:moveTo>
                <a:lnTo>
                  <a:pt x="486948" y="213360"/>
                </a:lnTo>
                <a:lnTo>
                  <a:pt x="481513" y="217170"/>
                </a:lnTo>
                <a:lnTo>
                  <a:pt x="476630" y="222250"/>
                </a:lnTo>
                <a:lnTo>
                  <a:pt x="471748" y="228600"/>
                </a:lnTo>
                <a:lnTo>
                  <a:pt x="466458" y="234950"/>
                </a:lnTo>
                <a:lnTo>
                  <a:pt x="460882" y="241300"/>
                </a:lnTo>
                <a:lnTo>
                  <a:pt x="455142" y="247650"/>
                </a:lnTo>
                <a:lnTo>
                  <a:pt x="575752" y="247650"/>
                </a:lnTo>
                <a:lnTo>
                  <a:pt x="573481" y="238760"/>
                </a:lnTo>
                <a:lnTo>
                  <a:pt x="571056" y="228600"/>
                </a:lnTo>
                <a:lnTo>
                  <a:pt x="568120" y="217170"/>
                </a:lnTo>
                <a:lnTo>
                  <a:pt x="533577" y="217170"/>
                </a:lnTo>
                <a:lnTo>
                  <a:pt x="525096" y="215900"/>
                </a:lnTo>
                <a:lnTo>
                  <a:pt x="516797" y="215900"/>
                </a:lnTo>
                <a:lnTo>
                  <a:pt x="500760" y="213360"/>
                </a:lnTo>
                <a:lnTo>
                  <a:pt x="493256" y="212090"/>
                </a:lnTo>
                <a:close/>
              </a:path>
              <a:path w="833120" h="623570">
                <a:moveTo>
                  <a:pt x="540444" y="132080"/>
                </a:moveTo>
                <a:lnTo>
                  <a:pt x="528700" y="132080"/>
                </a:lnTo>
                <a:lnTo>
                  <a:pt x="522109" y="147320"/>
                </a:lnTo>
                <a:lnTo>
                  <a:pt x="516470" y="160020"/>
                </a:lnTo>
                <a:lnTo>
                  <a:pt x="514184" y="165100"/>
                </a:lnTo>
                <a:lnTo>
                  <a:pt x="509422" y="173990"/>
                </a:lnTo>
                <a:lnTo>
                  <a:pt x="509650" y="177800"/>
                </a:lnTo>
                <a:lnTo>
                  <a:pt x="511886" y="180340"/>
                </a:lnTo>
                <a:lnTo>
                  <a:pt x="516844" y="189230"/>
                </a:lnTo>
                <a:lnTo>
                  <a:pt x="521711" y="196850"/>
                </a:lnTo>
                <a:lnTo>
                  <a:pt x="532053" y="213360"/>
                </a:lnTo>
                <a:lnTo>
                  <a:pt x="532599" y="214630"/>
                </a:lnTo>
                <a:lnTo>
                  <a:pt x="533577" y="217170"/>
                </a:lnTo>
                <a:lnTo>
                  <a:pt x="568120" y="217170"/>
                </a:lnTo>
                <a:lnTo>
                  <a:pt x="561835" y="195580"/>
                </a:lnTo>
                <a:lnTo>
                  <a:pt x="554732" y="173990"/>
                </a:lnTo>
                <a:lnTo>
                  <a:pt x="540444" y="132080"/>
                </a:lnTo>
                <a:close/>
              </a:path>
              <a:path w="833120" h="623570">
                <a:moveTo>
                  <a:pt x="533516" y="111760"/>
                </a:moveTo>
                <a:lnTo>
                  <a:pt x="446760" y="111760"/>
                </a:lnTo>
                <a:lnTo>
                  <a:pt x="470865" y="133350"/>
                </a:lnTo>
                <a:lnTo>
                  <a:pt x="473938" y="134620"/>
                </a:lnTo>
                <a:lnTo>
                  <a:pt x="480110" y="143510"/>
                </a:lnTo>
                <a:lnTo>
                  <a:pt x="484644" y="143510"/>
                </a:lnTo>
                <a:lnTo>
                  <a:pt x="490308" y="142240"/>
                </a:lnTo>
                <a:lnTo>
                  <a:pt x="509109" y="137160"/>
                </a:lnTo>
                <a:lnTo>
                  <a:pt x="528700" y="132080"/>
                </a:lnTo>
                <a:lnTo>
                  <a:pt x="540444" y="132080"/>
                </a:lnTo>
                <a:lnTo>
                  <a:pt x="533516" y="11176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2687" y="71474"/>
            <a:ext cx="382905" cy="658495"/>
          </a:xfrm>
          <a:custGeom>
            <a:avLst/>
            <a:gdLst/>
            <a:ahLst/>
            <a:cxnLst/>
            <a:rect l="l" t="t" r="r" b="b"/>
            <a:pathLst>
              <a:path w="382904" h="658495">
                <a:moveTo>
                  <a:pt x="370200" y="155994"/>
                </a:moveTo>
                <a:lnTo>
                  <a:pt x="282041" y="155994"/>
                </a:lnTo>
                <a:lnTo>
                  <a:pt x="253339" y="199962"/>
                </a:lnTo>
                <a:lnTo>
                  <a:pt x="225985" y="244681"/>
                </a:lnTo>
                <a:lnTo>
                  <a:pt x="199735" y="290013"/>
                </a:lnTo>
                <a:lnTo>
                  <a:pt x="174342" y="335823"/>
                </a:lnTo>
                <a:lnTo>
                  <a:pt x="149562" y="381975"/>
                </a:lnTo>
                <a:lnTo>
                  <a:pt x="125149" y="428331"/>
                </a:lnTo>
                <a:lnTo>
                  <a:pt x="100837" y="474794"/>
                </a:lnTo>
                <a:lnTo>
                  <a:pt x="76442" y="521117"/>
                </a:lnTo>
                <a:lnTo>
                  <a:pt x="51657" y="567273"/>
                </a:lnTo>
                <a:lnTo>
                  <a:pt x="26258" y="613090"/>
                </a:lnTo>
                <a:lnTo>
                  <a:pt x="0" y="658431"/>
                </a:lnTo>
                <a:lnTo>
                  <a:pt x="3416" y="657275"/>
                </a:lnTo>
                <a:lnTo>
                  <a:pt x="5232" y="654989"/>
                </a:lnTo>
                <a:lnTo>
                  <a:pt x="7315" y="652983"/>
                </a:lnTo>
                <a:lnTo>
                  <a:pt x="27317" y="630311"/>
                </a:lnTo>
                <a:lnTo>
                  <a:pt x="43821" y="605413"/>
                </a:lnTo>
                <a:lnTo>
                  <a:pt x="58039" y="579075"/>
                </a:lnTo>
                <a:lnTo>
                  <a:pt x="71183" y="552081"/>
                </a:lnTo>
                <a:lnTo>
                  <a:pt x="74784" y="545782"/>
                </a:lnTo>
                <a:lnTo>
                  <a:pt x="79114" y="540853"/>
                </a:lnTo>
                <a:lnTo>
                  <a:pt x="84606" y="537160"/>
                </a:lnTo>
                <a:lnTo>
                  <a:pt x="91694" y="534568"/>
                </a:lnTo>
                <a:lnTo>
                  <a:pt x="103335" y="531191"/>
                </a:lnTo>
                <a:lnTo>
                  <a:pt x="114823" y="527129"/>
                </a:lnTo>
                <a:lnTo>
                  <a:pt x="168507" y="497223"/>
                </a:lnTo>
                <a:lnTo>
                  <a:pt x="217538" y="443739"/>
                </a:lnTo>
                <a:lnTo>
                  <a:pt x="234962" y="409892"/>
                </a:lnTo>
                <a:lnTo>
                  <a:pt x="199720" y="398106"/>
                </a:lnTo>
                <a:lnTo>
                  <a:pt x="224324" y="383771"/>
                </a:lnTo>
                <a:lnTo>
                  <a:pt x="273352" y="357578"/>
                </a:lnTo>
                <a:lnTo>
                  <a:pt x="308211" y="313684"/>
                </a:lnTo>
                <a:lnTo>
                  <a:pt x="334763" y="263848"/>
                </a:lnTo>
                <a:lnTo>
                  <a:pt x="336760" y="258330"/>
                </a:lnTo>
                <a:lnTo>
                  <a:pt x="293433" y="258330"/>
                </a:lnTo>
                <a:lnTo>
                  <a:pt x="306616" y="246910"/>
                </a:lnTo>
                <a:lnTo>
                  <a:pt x="320151" y="236215"/>
                </a:lnTo>
                <a:lnTo>
                  <a:pt x="347421" y="215518"/>
                </a:lnTo>
                <a:lnTo>
                  <a:pt x="352564" y="211505"/>
                </a:lnTo>
                <a:lnTo>
                  <a:pt x="357060" y="205066"/>
                </a:lnTo>
                <a:lnTo>
                  <a:pt x="359107" y="198637"/>
                </a:lnTo>
                <a:lnTo>
                  <a:pt x="368577" y="164299"/>
                </a:lnTo>
                <a:lnTo>
                  <a:pt x="370200" y="155994"/>
                </a:lnTo>
                <a:close/>
              </a:path>
              <a:path w="382904" h="658495">
                <a:moveTo>
                  <a:pt x="112522" y="224154"/>
                </a:moveTo>
                <a:lnTo>
                  <a:pt x="85491" y="271014"/>
                </a:lnTo>
                <a:lnTo>
                  <a:pt x="65864" y="321997"/>
                </a:lnTo>
                <a:lnTo>
                  <a:pt x="53497" y="374823"/>
                </a:lnTo>
                <a:lnTo>
                  <a:pt x="48249" y="427209"/>
                </a:lnTo>
                <a:lnTo>
                  <a:pt x="49980" y="476874"/>
                </a:lnTo>
                <a:lnTo>
                  <a:pt x="58547" y="521538"/>
                </a:lnTo>
                <a:lnTo>
                  <a:pt x="83797" y="474757"/>
                </a:lnTo>
                <a:lnTo>
                  <a:pt x="109119" y="427683"/>
                </a:lnTo>
                <a:lnTo>
                  <a:pt x="134826" y="380493"/>
                </a:lnTo>
                <a:lnTo>
                  <a:pt x="161150" y="333514"/>
                </a:lnTo>
                <a:lnTo>
                  <a:pt x="188708" y="287399"/>
                </a:lnTo>
                <a:lnTo>
                  <a:pt x="201858" y="267258"/>
                </a:lnTo>
                <a:lnTo>
                  <a:pt x="133248" y="267258"/>
                </a:lnTo>
                <a:lnTo>
                  <a:pt x="112522" y="224154"/>
                </a:lnTo>
                <a:close/>
              </a:path>
              <a:path w="382904" h="658495">
                <a:moveTo>
                  <a:pt x="232689" y="104609"/>
                </a:moveTo>
                <a:lnTo>
                  <a:pt x="226479" y="108343"/>
                </a:lnTo>
                <a:lnTo>
                  <a:pt x="221729" y="110223"/>
                </a:lnTo>
                <a:lnTo>
                  <a:pt x="179163" y="149437"/>
                </a:lnTo>
                <a:lnTo>
                  <a:pt x="140754" y="186080"/>
                </a:lnTo>
                <a:lnTo>
                  <a:pt x="133119" y="220729"/>
                </a:lnTo>
                <a:lnTo>
                  <a:pt x="133135" y="246910"/>
                </a:lnTo>
                <a:lnTo>
                  <a:pt x="133248" y="267258"/>
                </a:lnTo>
                <a:lnTo>
                  <a:pt x="201858" y="267258"/>
                </a:lnTo>
                <a:lnTo>
                  <a:pt x="218062" y="242439"/>
                </a:lnTo>
                <a:lnTo>
                  <a:pt x="249182" y="198637"/>
                </a:lnTo>
                <a:lnTo>
                  <a:pt x="275426" y="164579"/>
                </a:lnTo>
                <a:lnTo>
                  <a:pt x="235585" y="164579"/>
                </a:lnTo>
                <a:lnTo>
                  <a:pt x="232689" y="104609"/>
                </a:lnTo>
                <a:close/>
              </a:path>
              <a:path w="382904" h="658495">
                <a:moveTo>
                  <a:pt x="344817" y="236067"/>
                </a:moveTo>
                <a:lnTo>
                  <a:pt x="293433" y="258330"/>
                </a:lnTo>
                <a:lnTo>
                  <a:pt x="336760" y="258330"/>
                </a:lnTo>
                <a:lnTo>
                  <a:pt x="344817" y="236067"/>
                </a:lnTo>
                <a:close/>
              </a:path>
              <a:path w="382904" h="658495">
                <a:moveTo>
                  <a:pt x="376580" y="0"/>
                </a:moveTo>
                <a:lnTo>
                  <a:pt x="313486" y="38442"/>
                </a:lnTo>
                <a:lnTo>
                  <a:pt x="284830" y="64143"/>
                </a:lnTo>
                <a:lnTo>
                  <a:pt x="266011" y="95896"/>
                </a:lnTo>
                <a:lnTo>
                  <a:pt x="251454" y="130456"/>
                </a:lnTo>
                <a:lnTo>
                  <a:pt x="235585" y="164579"/>
                </a:lnTo>
                <a:lnTo>
                  <a:pt x="275426" y="164579"/>
                </a:lnTo>
                <a:lnTo>
                  <a:pt x="282041" y="155994"/>
                </a:lnTo>
                <a:lnTo>
                  <a:pt x="370200" y="155994"/>
                </a:lnTo>
                <a:lnTo>
                  <a:pt x="379885" y="93902"/>
                </a:lnTo>
                <a:lnTo>
                  <a:pt x="382654" y="44409"/>
                </a:lnTo>
                <a:lnTo>
                  <a:pt x="382662" y="30614"/>
                </a:lnTo>
                <a:lnTo>
                  <a:pt x="382524" y="16813"/>
                </a:lnTo>
                <a:lnTo>
                  <a:pt x="382435" y="3009"/>
                </a:lnTo>
                <a:lnTo>
                  <a:pt x="37658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403" y="2318074"/>
            <a:ext cx="833119" cy="657860"/>
          </a:xfrm>
          <a:custGeom>
            <a:avLst/>
            <a:gdLst/>
            <a:ahLst/>
            <a:cxnLst/>
            <a:rect l="l" t="t" r="r" b="b"/>
            <a:pathLst>
              <a:path w="833119" h="657860">
                <a:moveTo>
                  <a:pt x="266915" y="427990"/>
                </a:moveTo>
                <a:lnTo>
                  <a:pt x="257657" y="427990"/>
                </a:lnTo>
                <a:lnTo>
                  <a:pt x="240919" y="430530"/>
                </a:lnTo>
                <a:lnTo>
                  <a:pt x="232756" y="430530"/>
                </a:lnTo>
                <a:lnTo>
                  <a:pt x="224501" y="431800"/>
                </a:lnTo>
                <a:lnTo>
                  <a:pt x="216183" y="434340"/>
                </a:lnTo>
                <a:lnTo>
                  <a:pt x="181603" y="439420"/>
                </a:lnTo>
                <a:lnTo>
                  <a:pt x="164632" y="444500"/>
                </a:lnTo>
                <a:lnTo>
                  <a:pt x="147647" y="448310"/>
                </a:lnTo>
                <a:lnTo>
                  <a:pt x="139090" y="450850"/>
                </a:lnTo>
                <a:lnTo>
                  <a:pt x="114990" y="458470"/>
                </a:lnTo>
                <a:lnTo>
                  <a:pt x="107111" y="462280"/>
                </a:lnTo>
                <a:lnTo>
                  <a:pt x="91879" y="467360"/>
                </a:lnTo>
                <a:lnTo>
                  <a:pt x="84553" y="469900"/>
                </a:lnTo>
                <a:lnTo>
                  <a:pt x="77571" y="473710"/>
                </a:lnTo>
                <a:lnTo>
                  <a:pt x="64233" y="480060"/>
                </a:lnTo>
                <a:lnTo>
                  <a:pt x="27931" y="496570"/>
                </a:lnTo>
                <a:lnTo>
                  <a:pt x="21399" y="500380"/>
                </a:lnTo>
                <a:lnTo>
                  <a:pt x="5283" y="506730"/>
                </a:lnTo>
                <a:lnTo>
                  <a:pt x="2540" y="510540"/>
                </a:lnTo>
                <a:lnTo>
                  <a:pt x="1854" y="510540"/>
                </a:lnTo>
                <a:lnTo>
                  <a:pt x="1193" y="511810"/>
                </a:lnTo>
                <a:lnTo>
                  <a:pt x="774" y="511810"/>
                </a:lnTo>
                <a:lnTo>
                  <a:pt x="901" y="513080"/>
                </a:lnTo>
                <a:lnTo>
                  <a:pt x="41647" y="538480"/>
                </a:lnTo>
                <a:lnTo>
                  <a:pt x="84960" y="552450"/>
                </a:lnTo>
                <a:lnTo>
                  <a:pt x="138286" y="567690"/>
                </a:lnTo>
                <a:lnTo>
                  <a:pt x="197664" y="581660"/>
                </a:lnTo>
                <a:lnTo>
                  <a:pt x="372516" y="618490"/>
                </a:lnTo>
                <a:lnTo>
                  <a:pt x="416505" y="627380"/>
                </a:lnTo>
                <a:lnTo>
                  <a:pt x="446747" y="635000"/>
                </a:lnTo>
                <a:lnTo>
                  <a:pt x="526422" y="647700"/>
                </a:lnTo>
                <a:lnTo>
                  <a:pt x="582043" y="652780"/>
                </a:lnTo>
                <a:lnTo>
                  <a:pt x="641758" y="656590"/>
                </a:lnTo>
                <a:lnTo>
                  <a:pt x="700748" y="657860"/>
                </a:lnTo>
                <a:lnTo>
                  <a:pt x="754191" y="657860"/>
                </a:lnTo>
                <a:lnTo>
                  <a:pt x="797266" y="655320"/>
                </a:lnTo>
                <a:lnTo>
                  <a:pt x="825153" y="648970"/>
                </a:lnTo>
                <a:lnTo>
                  <a:pt x="833031" y="638810"/>
                </a:lnTo>
                <a:lnTo>
                  <a:pt x="832650" y="636270"/>
                </a:lnTo>
                <a:lnTo>
                  <a:pt x="830630" y="632460"/>
                </a:lnTo>
                <a:lnTo>
                  <a:pt x="830097" y="631190"/>
                </a:lnTo>
                <a:lnTo>
                  <a:pt x="829703" y="629920"/>
                </a:lnTo>
                <a:lnTo>
                  <a:pt x="829170" y="629920"/>
                </a:lnTo>
                <a:lnTo>
                  <a:pt x="827836" y="624840"/>
                </a:lnTo>
                <a:lnTo>
                  <a:pt x="826922" y="622300"/>
                </a:lnTo>
                <a:lnTo>
                  <a:pt x="824255" y="617220"/>
                </a:lnTo>
                <a:lnTo>
                  <a:pt x="820356" y="612140"/>
                </a:lnTo>
                <a:lnTo>
                  <a:pt x="816800" y="605790"/>
                </a:lnTo>
                <a:lnTo>
                  <a:pt x="812914" y="600710"/>
                </a:lnTo>
                <a:lnTo>
                  <a:pt x="808126" y="594360"/>
                </a:lnTo>
                <a:lnTo>
                  <a:pt x="792956" y="577850"/>
                </a:lnTo>
                <a:lnTo>
                  <a:pt x="788088" y="571500"/>
                </a:lnTo>
                <a:lnTo>
                  <a:pt x="782878" y="566420"/>
                </a:lnTo>
                <a:lnTo>
                  <a:pt x="777241" y="561340"/>
                </a:lnTo>
                <a:lnTo>
                  <a:pt x="771226" y="556260"/>
                </a:lnTo>
                <a:lnTo>
                  <a:pt x="764915" y="549910"/>
                </a:lnTo>
                <a:lnTo>
                  <a:pt x="758393" y="546100"/>
                </a:lnTo>
                <a:lnTo>
                  <a:pt x="751782" y="541020"/>
                </a:lnTo>
                <a:lnTo>
                  <a:pt x="745056" y="535940"/>
                </a:lnTo>
                <a:lnTo>
                  <a:pt x="738099" y="530860"/>
                </a:lnTo>
                <a:lnTo>
                  <a:pt x="730796" y="525780"/>
                </a:lnTo>
                <a:lnTo>
                  <a:pt x="726224" y="523240"/>
                </a:lnTo>
                <a:lnTo>
                  <a:pt x="720775" y="519430"/>
                </a:lnTo>
                <a:lnTo>
                  <a:pt x="716216" y="516890"/>
                </a:lnTo>
                <a:lnTo>
                  <a:pt x="713731" y="515620"/>
                </a:lnTo>
                <a:lnTo>
                  <a:pt x="306260" y="515620"/>
                </a:lnTo>
                <a:lnTo>
                  <a:pt x="307183" y="477520"/>
                </a:lnTo>
                <a:lnTo>
                  <a:pt x="307712" y="462280"/>
                </a:lnTo>
                <a:lnTo>
                  <a:pt x="307822" y="459740"/>
                </a:lnTo>
                <a:lnTo>
                  <a:pt x="306857" y="457200"/>
                </a:lnTo>
                <a:lnTo>
                  <a:pt x="303733" y="455930"/>
                </a:lnTo>
                <a:lnTo>
                  <a:pt x="294644" y="448310"/>
                </a:lnTo>
                <a:lnTo>
                  <a:pt x="285608" y="441960"/>
                </a:lnTo>
                <a:lnTo>
                  <a:pt x="266915" y="427990"/>
                </a:lnTo>
                <a:close/>
              </a:path>
              <a:path w="833119" h="657860">
                <a:moveTo>
                  <a:pt x="830167" y="631190"/>
                </a:moveTo>
                <a:lnTo>
                  <a:pt x="830630" y="632460"/>
                </a:lnTo>
                <a:lnTo>
                  <a:pt x="830167" y="631190"/>
                </a:lnTo>
                <a:close/>
              </a:path>
              <a:path w="833119" h="657860">
                <a:moveTo>
                  <a:pt x="360041" y="485140"/>
                </a:moveTo>
                <a:lnTo>
                  <a:pt x="352398" y="485140"/>
                </a:lnTo>
                <a:lnTo>
                  <a:pt x="345171" y="486410"/>
                </a:lnTo>
                <a:lnTo>
                  <a:pt x="337997" y="491490"/>
                </a:lnTo>
                <a:lnTo>
                  <a:pt x="330620" y="497840"/>
                </a:lnTo>
                <a:lnTo>
                  <a:pt x="322814" y="504190"/>
                </a:lnTo>
                <a:lnTo>
                  <a:pt x="314666" y="509270"/>
                </a:lnTo>
                <a:lnTo>
                  <a:pt x="306260" y="515620"/>
                </a:lnTo>
                <a:lnTo>
                  <a:pt x="713731" y="515620"/>
                </a:lnTo>
                <a:lnTo>
                  <a:pt x="701306" y="509270"/>
                </a:lnTo>
                <a:lnTo>
                  <a:pt x="687470" y="501650"/>
                </a:lnTo>
                <a:lnTo>
                  <a:pt x="405231" y="501650"/>
                </a:lnTo>
                <a:lnTo>
                  <a:pt x="395670" y="497840"/>
                </a:lnTo>
                <a:lnTo>
                  <a:pt x="386300" y="495300"/>
                </a:lnTo>
                <a:lnTo>
                  <a:pt x="377204" y="491490"/>
                </a:lnTo>
                <a:lnTo>
                  <a:pt x="368465" y="487680"/>
                </a:lnTo>
                <a:lnTo>
                  <a:pt x="360041" y="485140"/>
                </a:lnTo>
                <a:close/>
              </a:path>
              <a:path w="833119" h="657860">
                <a:moveTo>
                  <a:pt x="1854" y="510540"/>
                </a:moveTo>
                <a:lnTo>
                  <a:pt x="1600" y="510540"/>
                </a:lnTo>
                <a:lnTo>
                  <a:pt x="0" y="511810"/>
                </a:lnTo>
                <a:lnTo>
                  <a:pt x="1854" y="510540"/>
                </a:lnTo>
                <a:close/>
              </a:path>
              <a:path w="833119" h="657860">
                <a:moveTo>
                  <a:pt x="591469" y="355600"/>
                </a:moveTo>
                <a:lnTo>
                  <a:pt x="334543" y="355600"/>
                </a:lnTo>
                <a:lnTo>
                  <a:pt x="356285" y="387350"/>
                </a:lnTo>
                <a:lnTo>
                  <a:pt x="359206" y="389890"/>
                </a:lnTo>
                <a:lnTo>
                  <a:pt x="360997" y="393700"/>
                </a:lnTo>
                <a:lnTo>
                  <a:pt x="364159" y="401320"/>
                </a:lnTo>
                <a:lnTo>
                  <a:pt x="369366" y="402590"/>
                </a:lnTo>
                <a:lnTo>
                  <a:pt x="423100" y="402590"/>
                </a:lnTo>
                <a:lnTo>
                  <a:pt x="401396" y="430530"/>
                </a:lnTo>
                <a:lnTo>
                  <a:pt x="397179" y="436880"/>
                </a:lnTo>
                <a:lnTo>
                  <a:pt x="389166" y="445770"/>
                </a:lnTo>
                <a:lnTo>
                  <a:pt x="388658" y="448310"/>
                </a:lnTo>
                <a:lnTo>
                  <a:pt x="390258" y="453390"/>
                </a:lnTo>
                <a:lnTo>
                  <a:pt x="393791" y="463550"/>
                </a:lnTo>
                <a:lnTo>
                  <a:pt x="397194" y="474980"/>
                </a:lnTo>
                <a:lnTo>
                  <a:pt x="404355" y="496570"/>
                </a:lnTo>
                <a:lnTo>
                  <a:pt x="404634" y="499110"/>
                </a:lnTo>
                <a:lnTo>
                  <a:pt x="405231" y="501650"/>
                </a:lnTo>
                <a:lnTo>
                  <a:pt x="687470" y="501650"/>
                </a:lnTo>
                <a:lnTo>
                  <a:pt x="685165" y="500380"/>
                </a:lnTo>
                <a:lnTo>
                  <a:pt x="679030" y="499110"/>
                </a:lnTo>
                <a:lnTo>
                  <a:pt x="673252" y="495300"/>
                </a:lnTo>
                <a:lnTo>
                  <a:pt x="664121" y="490220"/>
                </a:lnTo>
                <a:lnTo>
                  <a:pt x="657987" y="488950"/>
                </a:lnTo>
                <a:lnTo>
                  <a:pt x="653427" y="486410"/>
                </a:lnTo>
                <a:lnTo>
                  <a:pt x="648525" y="485140"/>
                </a:lnTo>
                <a:lnTo>
                  <a:pt x="642747" y="482600"/>
                </a:lnTo>
                <a:lnTo>
                  <a:pt x="637832" y="481330"/>
                </a:lnTo>
                <a:lnTo>
                  <a:pt x="630025" y="477520"/>
                </a:lnTo>
                <a:lnTo>
                  <a:pt x="607898" y="469900"/>
                </a:lnTo>
                <a:lnTo>
                  <a:pt x="606209" y="469900"/>
                </a:lnTo>
                <a:lnTo>
                  <a:pt x="606733" y="457200"/>
                </a:lnTo>
                <a:lnTo>
                  <a:pt x="604489" y="438150"/>
                </a:lnTo>
                <a:lnTo>
                  <a:pt x="601095" y="415290"/>
                </a:lnTo>
                <a:lnTo>
                  <a:pt x="598170" y="394970"/>
                </a:lnTo>
                <a:lnTo>
                  <a:pt x="595026" y="377190"/>
                </a:lnTo>
                <a:lnTo>
                  <a:pt x="591913" y="358140"/>
                </a:lnTo>
                <a:lnTo>
                  <a:pt x="591469" y="355600"/>
                </a:lnTo>
                <a:close/>
              </a:path>
              <a:path w="833119" h="657860">
                <a:moveTo>
                  <a:pt x="469328" y="0"/>
                </a:moveTo>
                <a:lnTo>
                  <a:pt x="467702" y="2540"/>
                </a:lnTo>
                <a:lnTo>
                  <a:pt x="462634" y="11430"/>
                </a:lnTo>
                <a:lnTo>
                  <a:pt x="454604" y="24130"/>
                </a:lnTo>
                <a:lnTo>
                  <a:pt x="444147" y="43180"/>
                </a:lnTo>
                <a:lnTo>
                  <a:pt x="431825" y="64770"/>
                </a:lnTo>
                <a:lnTo>
                  <a:pt x="423496" y="80010"/>
                </a:lnTo>
                <a:lnTo>
                  <a:pt x="414591" y="96520"/>
                </a:lnTo>
                <a:lnTo>
                  <a:pt x="405372" y="114300"/>
                </a:lnTo>
                <a:lnTo>
                  <a:pt x="396100" y="133350"/>
                </a:lnTo>
                <a:lnTo>
                  <a:pt x="386640" y="152400"/>
                </a:lnTo>
                <a:lnTo>
                  <a:pt x="376855" y="171450"/>
                </a:lnTo>
                <a:lnTo>
                  <a:pt x="367005" y="191770"/>
                </a:lnTo>
                <a:lnTo>
                  <a:pt x="357352" y="212090"/>
                </a:lnTo>
                <a:lnTo>
                  <a:pt x="347911" y="232410"/>
                </a:lnTo>
                <a:lnTo>
                  <a:pt x="338618" y="251460"/>
                </a:lnTo>
                <a:lnTo>
                  <a:pt x="329618" y="271780"/>
                </a:lnTo>
                <a:lnTo>
                  <a:pt x="321056" y="290830"/>
                </a:lnTo>
                <a:lnTo>
                  <a:pt x="308045" y="322580"/>
                </a:lnTo>
                <a:lnTo>
                  <a:pt x="290136" y="365760"/>
                </a:lnTo>
                <a:lnTo>
                  <a:pt x="274119" y="405130"/>
                </a:lnTo>
                <a:lnTo>
                  <a:pt x="266788" y="422910"/>
                </a:lnTo>
                <a:lnTo>
                  <a:pt x="289274" y="416560"/>
                </a:lnTo>
                <a:lnTo>
                  <a:pt x="300303" y="414020"/>
                </a:lnTo>
                <a:lnTo>
                  <a:pt x="315023" y="410210"/>
                </a:lnTo>
                <a:lnTo>
                  <a:pt x="317093" y="407670"/>
                </a:lnTo>
                <a:lnTo>
                  <a:pt x="318300" y="403860"/>
                </a:lnTo>
                <a:lnTo>
                  <a:pt x="321639" y="393700"/>
                </a:lnTo>
                <a:lnTo>
                  <a:pt x="325115" y="382270"/>
                </a:lnTo>
                <a:lnTo>
                  <a:pt x="332206" y="361950"/>
                </a:lnTo>
                <a:lnTo>
                  <a:pt x="332765" y="359410"/>
                </a:lnTo>
                <a:lnTo>
                  <a:pt x="333514" y="358140"/>
                </a:lnTo>
                <a:lnTo>
                  <a:pt x="334543" y="355600"/>
                </a:lnTo>
                <a:lnTo>
                  <a:pt x="591469" y="355600"/>
                </a:lnTo>
                <a:lnTo>
                  <a:pt x="588359" y="337820"/>
                </a:lnTo>
                <a:lnTo>
                  <a:pt x="583895" y="317500"/>
                </a:lnTo>
                <a:lnTo>
                  <a:pt x="581667" y="306070"/>
                </a:lnTo>
                <a:lnTo>
                  <a:pt x="579154" y="295910"/>
                </a:lnTo>
                <a:lnTo>
                  <a:pt x="576408" y="284480"/>
                </a:lnTo>
                <a:lnTo>
                  <a:pt x="575758" y="281940"/>
                </a:lnTo>
                <a:lnTo>
                  <a:pt x="455155" y="281940"/>
                </a:lnTo>
                <a:lnTo>
                  <a:pt x="450484" y="260350"/>
                </a:lnTo>
                <a:lnTo>
                  <a:pt x="448261" y="250190"/>
                </a:lnTo>
                <a:lnTo>
                  <a:pt x="445503" y="236220"/>
                </a:lnTo>
                <a:lnTo>
                  <a:pt x="444271" y="234950"/>
                </a:lnTo>
                <a:lnTo>
                  <a:pt x="441261" y="233680"/>
                </a:lnTo>
                <a:lnTo>
                  <a:pt x="423794" y="226060"/>
                </a:lnTo>
                <a:lnTo>
                  <a:pt x="404837" y="218440"/>
                </a:lnTo>
                <a:lnTo>
                  <a:pt x="403313" y="218440"/>
                </a:lnTo>
                <a:lnTo>
                  <a:pt x="401104" y="217170"/>
                </a:lnTo>
                <a:lnTo>
                  <a:pt x="420090" y="205740"/>
                </a:lnTo>
                <a:lnTo>
                  <a:pt x="429357" y="200660"/>
                </a:lnTo>
                <a:lnTo>
                  <a:pt x="441452" y="194310"/>
                </a:lnTo>
                <a:lnTo>
                  <a:pt x="442823" y="191770"/>
                </a:lnTo>
                <a:lnTo>
                  <a:pt x="443026" y="189230"/>
                </a:lnTo>
                <a:lnTo>
                  <a:pt x="443657" y="179070"/>
                </a:lnTo>
                <a:lnTo>
                  <a:pt x="446151" y="149860"/>
                </a:lnTo>
                <a:lnTo>
                  <a:pt x="446430" y="148590"/>
                </a:lnTo>
                <a:lnTo>
                  <a:pt x="446760" y="146050"/>
                </a:lnTo>
                <a:lnTo>
                  <a:pt x="533516" y="146050"/>
                </a:lnTo>
                <a:lnTo>
                  <a:pt x="532650" y="143510"/>
                </a:lnTo>
                <a:lnTo>
                  <a:pt x="528494" y="133350"/>
                </a:lnTo>
                <a:lnTo>
                  <a:pt x="524425" y="124460"/>
                </a:lnTo>
                <a:lnTo>
                  <a:pt x="520525" y="114300"/>
                </a:lnTo>
                <a:lnTo>
                  <a:pt x="516877" y="105410"/>
                </a:lnTo>
                <a:lnTo>
                  <a:pt x="512808" y="95250"/>
                </a:lnTo>
                <a:lnTo>
                  <a:pt x="508893" y="87630"/>
                </a:lnTo>
                <a:lnTo>
                  <a:pt x="505081" y="78740"/>
                </a:lnTo>
                <a:lnTo>
                  <a:pt x="501319" y="71120"/>
                </a:lnTo>
                <a:lnTo>
                  <a:pt x="497878" y="63500"/>
                </a:lnTo>
                <a:lnTo>
                  <a:pt x="494704" y="55880"/>
                </a:lnTo>
                <a:lnTo>
                  <a:pt x="491638" y="49530"/>
                </a:lnTo>
                <a:lnTo>
                  <a:pt x="488518" y="43180"/>
                </a:lnTo>
                <a:lnTo>
                  <a:pt x="483892" y="33020"/>
                </a:lnTo>
                <a:lnTo>
                  <a:pt x="479166" y="21590"/>
                </a:lnTo>
                <a:lnTo>
                  <a:pt x="474318" y="11430"/>
                </a:lnTo>
                <a:lnTo>
                  <a:pt x="469328" y="0"/>
                </a:lnTo>
                <a:close/>
              </a:path>
              <a:path w="833119" h="657860">
                <a:moveTo>
                  <a:pt x="493256" y="246380"/>
                </a:moveTo>
                <a:lnTo>
                  <a:pt x="486948" y="247650"/>
                </a:lnTo>
                <a:lnTo>
                  <a:pt x="481513" y="251460"/>
                </a:lnTo>
                <a:lnTo>
                  <a:pt x="476631" y="256540"/>
                </a:lnTo>
                <a:lnTo>
                  <a:pt x="471753" y="262890"/>
                </a:lnTo>
                <a:lnTo>
                  <a:pt x="466464" y="269240"/>
                </a:lnTo>
                <a:lnTo>
                  <a:pt x="460889" y="275590"/>
                </a:lnTo>
                <a:lnTo>
                  <a:pt x="455155" y="281940"/>
                </a:lnTo>
                <a:lnTo>
                  <a:pt x="575758" y="281940"/>
                </a:lnTo>
                <a:lnTo>
                  <a:pt x="573481" y="273050"/>
                </a:lnTo>
                <a:lnTo>
                  <a:pt x="571056" y="262890"/>
                </a:lnTo>
                <a:lnTo>
                  <a:pt x="568120" y="251460"/>
                </a:lnTo>
                <a:lnTo>
                  <a:pt x="533577" y="251460"/>
                </a:lnTo>
                <a:lnTo>
                  <a:pt x="525096" y="250190"/>
                </a:lnTo>
                <a:lnTo>
                  <a:pt x="516797" y="250190"/>
                </a:lnTo>
                <a:lnTo>
                  <a:pt x="500761" y="247650"/>
                </a:lnTo>
                <a:lnTo>
                  <a:pt x="493256" y="246380"/>
                </a:lnTo>
                <a:close/>
              </a:path>
              <a:path w="833119" h="657860">
                <a:moveTo>
                  <a:pt x="540444" y="166370"/>
                </a:moveTo>
                <a:lnTo>
                  <a:pt x="528701" y="166370"/>
                </a:lnTo>
                <a:lnTo>
                  <a:pt x="522109" y="181610"/>
                </a:lnTo>
                <a:lnTo>
                  <a:pt x="516470" y="194310"/>
                </a:lnTo>
                <a:lnTo>
                  <a:pt x="514184" y="199390"/>
                </a:lnTo>
                <a:lnTo>
                  <a:pt x="509422" y="208280"/>
                </a:lnTo>
                <a:lnTo>
                  <a:pt x="509651" y="212090"/>
                </a:lnTo>
                <a:lnTo>
                  <a:pt x="511886" y="214630"/>
                </a:lnTo>
                <a:lnTo>
                  <a:pt x="516849" y="223520"/>
                </a:lnTo>
                <a:lnTo>
                  <a:pt x="521716" y="231140"/>
                </a:lnTo>
                <a:lnTo>
                  <a:pt x="532053" y="247650"/>
                </a:lnTo>
                <a:lnTo>
                  <a:pt x="532599" y="248920"/>
                </a:lnTo>
                <a:lnTo>
                  <a:pt x="533577" y="251460"/>
                </a:lnTo>
                <a:lnTo>
                  <a:pt x="568120" y="251460"/>
                </a:lnTo>
                <a:lnTo>
                  <a:pt x="561835" y="229870"/>
                </a:lnTo>
                <a:lnTo>
                  <a:pt x="554732" y="208280"/>
                </a:lnTo>
                <a:lnTo>
                  <a:pt x="540444" y="166370"/>
                </a:lnTo>
                <a:close/>
              </a:path>
              <a:path w="833119" h="657860">
                <a:moveTo>
                  <a:pt x="533516" y="146050"/>
                </a:moveTo>
                <a:lnTo>
                  <a:pt x="446760" y="146050"/>
                </a:lnTo>
                <a:lnTo>
                  <a:pt x="470877" y="167640"/>
                </a:lnTo>
                <a:lnTo>
                  <a:pt x="473938" y="168910"/>
                </a:lnTo>
                <a:lnTo>
                  <a:pt x="480110" y="177800"/>
                </a:lnTo>
                <a:lnTo>
                  <a:pt x="484644" y="177800"/>
                </a:lnTo>
                <a:lnTo>
                  <a:pt x="490308" y="176530"/>
                </a:lnTo>
                <a:lnTo>
                  <a:pt x="509119" y="171450"/>
                </a:lnTo>
                <a:lnTo>
                  <a:pt x="528701" y="166370"/>
                </a:lnTo>
                <a:lnTo>
                  <a:pt x="540444" y="166370"/>
                </a:lnTo>
                <a:lnTo>
                  <a:pt x="533516" y="14605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25613" y="5990976"/>
            <a:ext cx="328295" cy="410209"/>
          </a:xfrm>
          <a:custGeom>
            <a:avLst/>
            <a:gdLst/>
            <a:ahLst/>
            <a:cxnLst/>
            <a:rect l="l" t="t" r="r" b="b"/>
            <a:pathLst>
              <a:path w="328295" h="410210">
                <a:moveTo>
                  <a:pt x="197188" y="0"/>
                </a:moveTo>
                <a:lnTo>
                  <a:pt x="172007" y="42606"/>
                </a:lnTo>
                <a:lnTo>
                  <a:pt x="151356" y="80024"/>
                </a:lnTo>
                <a:lnTo>
                  <a:pt x="133232" y="114024"/>
                </a:lnTo>
                <a:lnTo>
                  <a:pt x="114500" y="152057"/>
                </a:lnTo>
                <a:lnTo>
                  <a:pt x="101950" y="177279"/>
                </a:lnTo>
                <a:lnTo>
                  <a:pt x="85212" y="211620"/>
                </a:lnTo>
                <a:lnTo>
                  <a:pt x="66488" y="251760"/>
                </a:lnTo>
                <a:lnTo>
                  <a:pt x="48916" y="291223"/>
                </a:lnTo>
                <a:lnTo>
                  <a:pt x="17991" y="365617"/>
                </a:lnTo>
                <a:lnTo>
                  <a:pt x="1978" y="404798"/>
                </a:lnTo>
                <a:lnTo>
                  <a:pt x="0" y="409823"/>
                </a:lnTo>
                <a:lnTo>
                  <a:pt x="41588" y="409823"/>
                </a:lnTo>
                <a:lnTo>
                  <a:pt x="42883" y="409460"/>
                </a:lnTo>
                <a:lnTo>
                  <a:pt x="44953" y="407797"/>
                </a:lnTo>
                <a:lnTo>
                  <a:pt x="46721" y="402042"/>
                </a:lnTo>
                <a:lnTo>
                  <a:pt x="49504" y="393134"/>
                </a:lnTo>
                <a:lnTo>
                  <a:pt x="52975" y="382511"/>
                </a:lnTo>
                <a:lnTo>
                  <a:pt x="60625" y="359600"/>
                </a:lnTo>
                <a:lnTo>
                  <a:pt x="61374" y="357936"/>
                </a:lnTo>
                <a:lnTo>
                  <a:pt x="62403" y="355320"/>
                </a:lnTo>
                <a:lnTo>
                  <a:pt x="319270" y="355320"/>
                </a:lnTo>
                <a:lnTo>
                  <a:pt x="316225" y="338046"/>
                </a:lnTo>
                <a:lnTo>
                  <a:pt x="311768" y="317157"/>
                </a:lnTo>
                <a:lnTo>
                  <a:pt x="309533" y="306453"/>
                </a:lnTo>
                <a:lnTo>
                  <a:pt x="307016" y="295432"/>
                </a:lnTo>
                <a:lnTo>
                  <a:pt x="304268" y="284351"/>
                </a:lnTo>
                <a:lnTo>
                  <a:pt x="303715" y="282295"/>
                </a:lnTo>
                <a:lnTo>
                  <a:pt x="183015" y="282295"/>
                </a:lnTo>
                <a:lnTo>
                  <a:pt x="178340" y="260665"/>
                </a:lnTo>
                <a:lnTo>
                  <a:pt x="175549" y="247396"/>
                </a:lnTo>
                <a:lnTo>
                  <a:pt x="173363" y="236639"/>
                </a:lnTo>
                <a:lnTo>
                  <a:pt x="172131" y="234937"/>
                </a:lnTo>
                <a:lnTo>
                  <a:pt x="160370" y="230171"/>
                </a:lnTo>
                <a:lnTo>
                  <a:pt x="134234" y="219227"/>
                </a:lnTo>
                <a:lnTo>
                  <a:pt x="132698" y="218554"/>
                </a:lnTo>
                <a:lnTo>
                  <a:pt x="131174" y="217843"/>
                </a:lnTo>
                <a:lnTo>
                  <a:pt x="128964" y="216865"/>
                </a:lnTo>
                <a:lnTo>
                  <a:pt x="157214" y="200666"/>
                </a:lnTo>
                <a:lnTo>
                  <a:pt x="169312" y="193852"/>
                </a:lnTo>
                <a:lnTo>
                  <a:pt x="170683" y="192074"/>
                </a:lnTo>
                <a:lnTo>
                  <a:pt x="174011" y="149415"/>
                </a:lnTo>
                <a:lnTo>
                  <a:pt x="174303" y="147904"/>
                </a:lnTo>
                <a:lnTo>
                  <a:pt x="174620" y="145529"/>
                </a:lnTo>
                <a:lnTo>
                  <a:pt x="261119" y="145529"/>
                </a:lnTo>
                <a:lnTo>
                  <a:pt x="260510" y="143776"/>
                </a:lnTo>
                <a:lnTo>
                  <a:pt x="252284" y="123912"/>
                </a:lnTo>
                <a:lnTo>
                  <a:pt x="248380" y="114346"/>
                </a:lnTo>
                <a:lnTo>
                  <a:pt x="232930" y="78660"/>
                </a:lnTo>
                <a:lnTo>
                  <a:pt x="229179" y="70675"/>
                </a:lnTo>
                <a:lnTo>
                  <a:pt x="225738" y="63086"/>
                </a:lnTo>
                <a:lnTo>
                  <a:pt x="222564" y="55805"/>
                </a:lnTo>
                <a:lnTo>
                  <a:pt x="219498" y="49003"/>
                </a:lnTo>
                <a:lnTo>
                  <a:pt x="216378" y="42849"/>
                </a:lnTo>
                <a:lnTo>
                  <a:pt x="211758" y="32293"/>
                </a:lnTo>
                <a:lnTo>
                  <a:pt x="207031" y="21643"/>
                </a:lnTo>
                <a:lnTo>
                  <a:pt x="202180" y="10885"/>
                </a:lnTo>
                <a:lnTo>
                  <a:pt x="197188" y="0"/>
                </a:lnTo>
                <a:close/>
              </a:path>
              <a:path w="328295" h="410210">
                <a:moveTo>
                  <a:pt x="327088" y="402042"/>
                </a:moveTo>
                <a:lnTo>
                  <a:pt x="127122" y="402042"/>
                </a:lnTo>
                <a:lnTo>
                  <a:pt x="150960" y="402158"/>
                </a:lnTo>
                <a:lnTo>
                  <a:pt x="145067" y="409823"/>
                </a:lnTo>
                <a:lnTo>
                  <a:pt x="328212" y="409823"/>
                </a:lnTo>
                <a:lnTo>
                  <a:pt x="327088" y="402042"/>
                </a:lnTo>
                <a:close/>
              </a:path>
              <a:path w="328295" h="410210">
                <a:moveTo>
                  <a:pt x="319270" y="355320"/>
                </a:moveTo>
                <a:lnTo>
                  <a:pt x="62403" y="355320"/>
                </a:lnTo>
                <a:lnTo>
                  <a:pt x="84145" y="387032"/>
                </a:lnTo>
                <a:lnTo>
                  <a:pt x="87054" y="390334"/>
                </a:lnTo>
                <a:lnTo>
                  <a:pt x="88857" y="394182"/>
                </a:lnTo>
                <a:lnTo>
                  <a:pt x="92019" y="401027"/>
                </a:lnTo>
                <a:lnTo>
                  <a:pt x="97226" y="402386"/>
                </a:lnTo>
                <a:lnTo>
                  <a:pt x="115584" y="402052"/>
                </a:lnTo>
                <a:lnTo>
                  <a:pt x="327088" y="402042"/>
                </a:lnTo>
                <a:lnTo>
                  <a:pt x="326042" y="394804"/>
                </a:lnTo>
                <a:lnTo>
                  <a:pt x="322892" y="377237"/>
                </a:lnTo>
                <a:lnTo>
                  <a:pt x="319731" y="357936"/>
                </a:lnTo>
                <a:lnTo>
                  <a:pt x="319270" y="355320"/>
                </a:lnTo>
                <a:close/>
              </a:path>
              <a:path w="328295" h="410210">
                <a:moveTo>
                  <a:pt x="221121" y="246614"/>
                </a:moveTo>
                <a:lnTo>
                  <a:pt x="214814" y="247970"/>
                </a:lnTo>
                <a:lnTo>
                  <a:pt x="209381" y="251446"/>
                </a:lnTo>
                <a:lnTo>
                  <a:pt x="204503" y="257022"/>
                </a:lnTo>
                <a:lnTo>
                  <a:pt x="199617" y="263375"/>
                </a:lnTo>
                <a:lnTo>
                  <a:pt x="194321" y="269563"/>
                </a:lnTo>
                <a:lnTo>
                  <a:pt x="188744" y="275799"/>
                </a:lnTo>
                <a:lnTo>
                  <a:pt x="183015" y="282295"/>
                </a:lnTo>
                <a:lnTo>
                  <a:pt x="303715" y="282295"/>
                </a:lnTo>
                <a:lnTo>
                  <a:pt x="301341" y="273469"/>
                </a:lnTo>
                <a:lnTo>
                  <a:pt x="298921" y="262733"/>
                </a:lnTo>
                <a:lnTo>
                  <a:pt x="295846" y="251117"/>
                </a:lnTo>
                <a:lnTo>
                  <a:pt x="261437" y="251117"/>
                </a:lnTo>
                <a:lnTo>
                  <a:pt x="244653" y="249685"/>
                </a:lnTo>
                <a:lnTo>
                  <a:pt x="236543" y="248798"/>
                </a:lnTo>
                <a:lnTo>
                  <a:pt x="228621" y="247396"/>
                </a:lnTo>
                <a:lnTo>
                  <a:pt x="221121" y="246614"/>
                </a:lnTo>
                <a:close/>
              </a:path>
              <a:path w="328295" h="410210">
                <a:moveTo>
                  <a:pt x="268392" y="166471"/>
                </a:moveTo>
                <a:lnTo>
                  <a:pt x="256561" y="166471"/>
                </a:lnTo>
                <a:lnTo>
                  <a:pt x="249969" y="181317"/>
                </a:lnTo>
                <a:lnTo>
                  <a:pt x="244331" y="193929"/>
                </a:lnTo>
                <a:lnTo>
                  <a:pt x="242045" y="199644"/>
                </a:lnTo>
                <a:lnTo>
                  <a:pt x="237282" y="208724"/>
                </a:lnTo>
                <a:lnTo>
                  <a:pt x="237511" y="211518"/>
                </a:lnTo>
                <a:lnTo>
                  <a:pt x="259933" y="247970"/>
                </a:lnTo>
                <a:lnTo>
                  <a:pt x="260460" y="249186"/>
                </a:lnTo>
                <a:lnTo>
                  <a:pt x="261437" y="251117"/>
                </a:lnTo>
                <a:lnTo>
                  <a:pt x="295846" y="251117"/>
                </a:lnTo>
                <a:lnTo>
                  <a:pt x="289695" y="229463"/>
                </a:lnTo>
                <a:lnTo>
                  <a:pt x="282593" y="207788"/>
                </a:lnTo>
                <a:lnTo>
                  <a:pt x="275231" y="186162"/>
                </a:lnTo>
                <a:lnTo>
                  <a:pt x="268392" y="166471"/>
                </a:lnTo>
                <a:close/>
              </a:path>
              <a:path w="328295" h="410210">
                <a:moveTo>
                  <a:pt x="261119" y="145529"/>
                </a:moveTo>
                <a:lnTo>
                  <a:pt x="174620" y="145529"/>
                </a:lnTo>
                <a:lnTo>
                  <a:pt x="198738" y="167271"/>
                </a:lnTo>
                <a:lnTo>
                  <a:pt x="201798" y="169405"/>
                </a:lnTo>
                <a:lnTo>
                  <a:pt x="207970" y="177203"/>
                </a:lnTo>
                <a:lnTo>
                  <a:pt x="212504" y="177279"/>
                </a:lnTo>
                <a:lnTo>
                  <a:pt x="227511" y="173386"/>
                </a:lnTo>
                <a:lnTo>
                  <a:pt x="256561" y="166471"/>
                </a:lnTo>
                <a:lnTo>
                  <a:pt x="268392" y="166471"/>
                </a:lnTo>
                <a:lnTo>
                  <a:pt x="261119" y="145529"/>
                </a:lnTo>
                <a:close/>
              </a:path>
              <a:path w="328295" h="410210">
                <a:moveTo>
                  <a:pt x="195296" y="2120"/>
                </a:moveTo>
                <a:lnTo>
                  <a:pt x="195498" y="2616"/>
                </a:lnTo>
                <a:lnTo>
                  <a:pt x="195296" y="212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700" y="6048173"/>
            <a:ext cx="266700" cy="353060"/>
          </a:xfrm>
          <a:custGeom>
            <a:avLst/>
            <a:gdLst/>
            <a:ahLst/>
            <a:cxnLst/>
            <a:rect l="l" t="t" r="r" b="b"/>
            <a:pathLst>
              <a:path w="266700" h="353060">
                <a:moveTo>
                  <a:pt x="194424" y="344804"/>
                </a:moveTo>
                <a:lnTo>
                  <a:pt x="197760" y="352626"/>
                </a:lnTo>
                <a:lnTo>
                  <a:pt x="198393" y="352626"/>
                </a:lnTo>
                <a:lnTo>
                  <a:pt x="195733" y="347347"/>
                </a:lnTo>
                <a:lnTo>
                  <a:pt x="194424" y="344804"/>
                </a:lnTo>
                <a:close/>
              </a:path>
              <a:path w="266700" h="353060">
                <a:moveTo>
                  <a:pt x="209445" y="235699"/>
                </a:moveTo>
                <a:lnTo>
                  <a:pt x="155511" y="235699"/>
                </a:lnTo>
                <a:lnTo>
                  <a:pt x="165245" y="261775"/>
                </a:lnTo>
                <a:lnTo>
                  <a:pt x="178781" y="296741"/>
                </a:lnTo>
                <a:lnTo>
                  <a:pt x="194798" y="337487"/>
                </a:lnTo>
                <a:lnTo>
                  <a:pt x="200791" y="352626"/>
                </a:lnTo>
                <a:lnTo>
                  <a:pt x="255055" y="352626"/>
                </a:lnTo>
                <a:lnTo>
                  <a:pt x="246241" y="330469"/>
                </a:lnTo>
                <a:lnTo>
                  <a:pt x="223890" y="273152"/>
                </a:lnTo>
                <a:lnTo>
                  <a:pt x="209445" y="235699"/>
                </a:lnTo>
                <a:close/>
              </a:path>
              <a:path w="266700" h="353060">
                <a:moveTo>
                  <a:pt x="104945" y="285330"/>
                </a:moveTo>
                <a:lnTo>
                  <a:pt x="94399" y="285330"/>
                </a:lnTo>
                <a:lnTo>
                  <a:pt x="97853" y="288937"/>
                </a:lnTo>
                <a:lnTo>
                  <a:pt x="104635" y="285597"/>
                </a:lnTo>
                <a:lnTo>
                  <a:pt x="104945" y="285330"/>
                </a:lnTo>
                <a:close/>
              </a:path>
              <a:path w="266700" h="353060">
                <a:moveTo>
                  <a:pt x="94399" y="285330"/>
                </a:moveTo>
                <a:lnTo>
                  <a:pt x="93560" y="285330"/>
                </a:lnTo>
                <a:lnTo>
                  <a:pt x="93980" y="286537"/>
                </a:lnTo>
                <a:lnTo>
                  <a:pt x="94399" y="285330"/>
                </a:lnTo>
                <a:close/>
              </a:path>
              <a:path w="266700" h="353060">
                <a:moveTo>
                  <a:pt x="93853" y="0"/>
                </a:moveTo>
                <a:lnTo>
                  <a:pt x="85267" y="53967"/>
                </a:lnTo>
                <a:lnTo>
                  <a:pt x="84874" y="95034"/>
                </a:lnTo>
                <a:lnTo>
                  <a:pt x="34841" y="107687"/>
                </a:lnTo>
                <a:lnTo>
                  <a:pt x="9323" y="115485"/>
                </a:lnTo>
                <a:lnTo>
                  <a:pt x="361" y="121653"/>
                </a:lnTo>
                <a:lnTo>
                  <a:pt x="0" y="129412"/>
                </a:lnTo>
                <a:lnTo>
                  <a:pt x="3150" y="134103"/>
                </a:lnTo>
                <a:lnTo>
                  <a:pt x="10761" y="139925"/>
                </a:lnTo>
                <a:lnTo>
                  <a:pt x="21647" y="146475"/>
                </a:lnTo>
                <a:lnTo>
                  <a:pt x="34798" y="153441"/>
                </a:lnTo>
                <a:lnTo>
                  <a:pt x="34937" y="153555"/>
                </a:lnTo>
                <a:lnTo>
                  <a:pt x="41579" y="156806"/>
                </a:lnTo>
                <a:lnTo>
                  <a:pt x="46824" y="160375"/>
                </a:lnTo>
                <a:lnTo>
                  <a:pt x="53276" y="163537"/>
                </a:lnTo>
                <a:lnTo>
                  <a:pt x="61645" y="168171"/>
                </a:lnTo>
                <a:lnTo>
                  <a:pt x="70286" y="172592"/>
                </a:lnTo>
                <a:lnTo>
                  <a:pt x="79077" y="176757"/>
                </a:lnTo>
                <a:lnTo>
                  <a:pt x="87896" y="180619"/>
                </a:lnTo>
                <a:lnTo>
                  <a:pt x="87768" y="188836"/>
                </a:lnTo>
                <a:lnTo>
                  <a:pt x="87693" y="207595"/>
                </a:lnTo>
                <a:lnTo>
                  <a:pt x="87922" y="216407"/>
                </a:lnTo>
                <a:lnTo>
                  <a:pt x="87699" y="227177"/>
                </a:lnTo>
                <a:lnTo>
                  <a:pt x="89202" y="271452"/>
                </a:lnTo>
                <a:lnTo>
                  <a:pt x="92367" y="285737"/>
                </a:lnTo>
                <a:lnTo>
                  <a:pt x="93560" y="285330"/>
                </a:lnTo>
                <a:lnTo>
                  <a:pt x="104945" y="285330"/>
                </a:lnTo>
                <a:lnTo>
                  <a:pt x="112890" y="278498"/>
                </a:lnTo>
                <a:lnTo>
                  <a:pt x="114717" y="278498"/>
                </a:lnTo>
                <a:lnTo>
                  <a:pt x="116395" y="277520"/>
                </a:lnTo>
                <a:lnTo>
                  <a:pt x="145491" y="248780"/>
                </a:lnTo>
                <a:lnTo>
                  <a:pt x="155511" y="235699"/>
                </a:lnTo>
                <a:lnTo>
                  <a:pt x="209445" y="235699"/>
                </a:lnTo>
                <a:lnTo>
                  <a:pt x="206159" y="227177"/>
                </a:lnTo>
                <a:lnTo>
                  <a:pt x="266071" y="227177"/>
                </a:lnTo>
                <a:lnTo>
                  <a:pt x="265564" y="217936"/>
                </a:lnTo>
                <a:lnTo>
                  <a:pt x="251099" y="188836"/>
                </a:lnTo>
                <a:lnTo>
                  <a:pt x="234322" y="162707"/>
                </a:lnTo>
                <a:lnTo>
                  <a:pt x="226275" y="151371"/>
                </a:lnTo>
                <a:lnTo>
                  <a:pt x="226695" y="150812"/>
                </a:lnTo>
                <a:lnTo>
                  <a:pt x="227717" y="150812"/>
                </a:lnTo>
                <a:lnTo>
                  <a:pt x="231876" y="148120"/>
                </a:lnTo>
                <a:lnTo>
                  <a:pt x="255553" y="114680"/>
                </a:lnTo>
                <a:lnTo>
                  <a:pt x="260539" y="102532"/>
                </a:lnTo>
                <a:lnTo>
                  <a:pt x="262813" y="97294"/>
                </a:lnTo>
                <a:lnTo>
                  <a:pt x="263156" y="90449"/>
                </a:lnTo>
                <a:lnTo>
                  <a:pt x="264331" y="86055"/>
                </a:lnTo>
                <a:lnTo>
                  <a:pt x="266661" y="77787"/>
                </a:lnTo>
                <a:lnTo>
                  <a:pt x="266587" y="71297"/>
                </a:lnTo>
                <a:lnTo>
                  <a:pt x="174218" y="71297"/>
                </a:lnTo>
                <a:lnTo>
                  <a:pt x="163156" y="59088"/>
                </a:lnTo>
                <a:lnTo>
                  <a:pt x="143764" y="38749"/>
                </a:lnTo>
                <a:lnTo>
                  <a:pt x="121819" y="17850"/>
                </a:lnTo>
                <a:lnTo>
                  <a:pt x="103098" y="3962"/>
                </a:lnTo>
                <a:lnTo>
                  <a:pt x="97802" y="876"/>
                </a:lnTo>
                <a:lnTo>
                  <a:pt x="93853" y="0"/>
                </a:lnTo>
                <a:close/>
              </a:path>
              <a:path w="266700" h="353060">
                <a:moveTo>
                  <a:pt x="114717" y="278498"/>
                </a:moveTo>
                <a:lnTo>
                  <a:pt x="112890" y="278498"/>
                </a:lnTo>
                <a:lnTo>
                  <a:pt x="111633" y="279895"/>
                </a:lnTo>
                <a:lnTo>
                  <a:pt x="110794" y="280784"/>
                </a:lnTo>
                <a:lnTo>
                  <a:pt x="114717" y="278498"/>
                </a:lnTo>
                <a:close/>
              </a:path>
              <a:path w="266700" h="353060">
                <a:moveTo>
                  <a:pt x="266071" y="227177"/>
                </a:moveTo>
                <a:lnTo>
                  <a:pt x="206159" y="227177"/>
                </a:lnTo>
                <a:lnTo>
                  <a:pt x="221409" y="233525"/>
                </a:lnTo>
                <a:lnTo>
                  <a:pt x="236694" y="238625"/>
                </a:lnTo>
                <a:lnTo>
                  <a:pt x="250748" y="241474"/>
                </a:lnTo>
                <a:lnTo>
                  <a:pt x="262305" y="241071"/>
                </a:lnTo>
                <a:lnTo>
                  <a:pt x="264287" y="240601"/>
                </a:lnTo>
                <a:lnTo>
                  <a:pt x="265607" y="239560"/>
                </a:lnTo>
                <a:lnTo>
                  <a:pt x="266700" y="238213"/>
                </a:lnTo>
                <a:lnTo>
                  <a:pt x="266071" y="227177"/>
                </a:lnTo>
                <a:close/>
              </a:path>
              <a:path w="266700" h="353060">
                <a:moveTo>
                  <a:pt x="227717" y="150812"/>
                </a:moveTo>
                <a:lnTo>
                  <a:pt x="226695" y="150812"/>
                </a:lnTo>
                <a:lnTo>
                  <a:pt x="227482" y="150964"/>
                </a:lnTo>
                <a:lnTo>
                  <a:pt x="227717" y="150812"/>
                </a:lnTo>
                <a:close/>
              </a:path>
              <a:path w="266700" h="353060">
                <a:moveTo>
                  <a:pt x="241446" y="63564"/>
                </a:moveTo>
                <a:lnTo>
                  <a:pt x="214168" y="64741"/>
                </a:lnTo>
                <a:lnTo>
                  <a:pt x="188606" y="68466"/>
                </a:lnTo>
                <a:lnTo>
                  <a:pt x="174218" y="71297"/>
                </a:lnTo>
                <a:lnTo>
                  <a:pt x="266587" y="71297"/>
                </a:lnTo>
                <a:lnTo>
                  <a:pt x="266585" y="71119"/>
                </a:lnTo>
                <a:lnTo>
                  <a:pt x="263041" y="68579"/>
                </a:lnTo>
                <a:lnTo>
                  <a:pt x="261150" y="68579"/>
                </a:lnTo>
                <a:lnTo>
                  <a:pt x="261061" y="68427"/>
                </a:lnTo>
                <a:lnTo>
                  <a:pt x="241446" y="63564"/>
                </a:lnTo>
                <a:close/>
              </a:path>
              <a:path w="266700" h="353060">
                <a:moveTo>
                  <a:pt x="262191" y="67970"/>
                </a:moveTo>
                <a:lnTo>
                  <a:pt x="261150" y="68579"/>
                </a:lnTo>
                <a:lnTo>
                  <a:pt x="263041" y="68579"/>
                </a:lnTo>
                <a:lnTo>
                  <a:pt x="262191" y="6797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54119" y="5022850"/>
            <a:ext cx="326376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-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Scegli i personaggi, aggiungi le conversazioni,</a:t>
            </a:r>
            <a:r>
              <a:rPr sz="1400" b="1" spc="-25" dirty="0" smtClean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it-IT" sz="1400" b="1" spc="-25" dirty="0" smtClean="0">
                <a:solidFill>
                  <a:srgbClr val="FFFFFF"/>
                </a:solidFill>
                <a:latin typeface="Source Sans Pro"/>
                <a:cs typeface="Source Sans Pro"/>
              </a:rPr>
              <a:t>e fai vivere la tua storia.</a:t>
            </a:r>
            <a:endParaRPr sz="1400" dirty="0">
              <a:latin typeface="Source Sans Pro"/>
              <a:cs typeface="Source Sans Pro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49681" y="1864042"/>
            <a:ext cx="1854187" cy="138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9678" y="1864042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7000"/>
                </a:lnTo>
                <a:lnTo>
                  <a:pt x="1683969" y="1397000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9681" y="3407422"/>
            <a:ext cx="1851937" cy="1393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9678" y="3403474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7000"/>
                </a:lnTo>
                <a:lnTo>
                  <a:pt x="1683969" y="1397000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68118" y="3403472"/>
            <a:ext cx="1854200" cy="139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68124" y="3403474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7000"/>
                </a:lnTo>
                <a:lnTo>
                  <a:pt x="1683969" y="1397000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68118" y="1865287"/>
            <a:ext cx="1854200" cy="1395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68124" y="1864042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7000"/>
                </a:lnTo>
                <a:lnTo>
                  <a:pt x="1683969" y="1397000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984721" y="787400"/>
            <a:ext cx="2602558" cy="4539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22630" marR="5080" indent="-710565">
              <a:lnSpc>
                <a:spcPts val="3200"/>
              </a:lnSpc>
              <a:spcBef>
                <a:spcPts val="340"/>
              </a:spcBef>
            </a:pPr>
            <a:r>
              <a:rPr lang="it-IT" dirty="0" smtClean="0">
                <a:latin typeface="Burbank Big Rg Bk" pitchFamily="50" charset="0"/>
              </a:rPr>
              <a:t>Crea una storia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938495" y="5890085"/>
            <a:ext cx="694902" cy="259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57200" y="5927725"/>
            <a:ext cx="8807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scratch.mit.edu</a:t>
            </a:r>
            <a:endParaRPr sz="1000">
              <a:latin typeface="Source Sans Pro Semibold"/>
              <a:cs typeface="Source Sans Pro Semibold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368802" y="5937250"/>
            <a:ext cx="7499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Set </a:t>
            </a: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di</a:t>
            </a:r>
            <a:r>
              <a:rPr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9</a:t>
            </a:r>
            <a:r>
              <a:rPr sz="1000" b="1" spc="-7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car</a:t>
            </a:r>
            <a:r>
              <a:rPr lang="it-IT" sz="10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te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2692400"/>
            <a:ext cx="4572000" cy="2108200"/>
          </a:xfrm>
          <a:custGeom>
            <a:avLst/>
            <a:gdLst/>
            <a:ahLst/>
            <a:cxnLst/>
            <a:rect l="l" t="t" r="r" b="b"/>
            <a:pathLst>
              <a:path w="4572000" h="2108200">
                <a:moveTo>
                  <a:pt x="0" y="2108199"/>
                </a:moveTo>
                <a:lnTo>
                  <a:pt x="4572000" y="2108199"/>
                </a:lnTo>
                <a:lnTo>
                  <a:pt x="4572000" y="0"/>
                </a:lnTo>
                <a:lnTo>
                  <a:pt x="0" y="0"/>
                </a:lnTo>
                <a:lnTo>
                  <a:pt x="0" y="210819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5"/>
          <p:cNvSpPr txBox="1"/>
          <p:nvPr/>
        </p:nvSpPr>
        <p:spPr>
          <a:xfrm>
            <a:off x="1086656" y="2730388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087"/>
                </a:moveTo>
                <a:lnTo>
                  <a:pt x="4572000" y="927087"/>
                </a:lnTo>
                <a:lnTo>
                  <a:pt x="4572000" y="0"/>
                </a:lnTo>
                <a:lnTo>
                  <a:pt x="0" y="0"/>
                </a:lnTo>
                <a:lnTo>
                  <a:pt x="0" y="927087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27087"/>
            <a:ext cx="4572000" cy="1724025"/>
          </a:xfrm>
          <a:custGeom>
            <a:avLst/>
            <a:gdLst/>
            <a:ahLst/>
            <a:cxnLst/>
            <a:rect l="l" t="t" r="r" b="b"/>
            <a:pathLst>
              <a:path w="4572000" h="1724025">
                <a:moveTo>
                  <a:pt x="0" y="1723771"/>
                </a:moveTo>
                <a:lnTo>
                  <a:pt x="4572000" y="1723771"/>
                </a:lnTo>
                <a:lnTo>
                  <a:pt x="4572000" y="0"/>
                </a:lnTo>
                <a:lnTo>
                  <a:pt x="0" y="0"/>
                </a:lnTo>
                <a:lnTo>
                  <a:pt x="0" y="1723771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63815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0" y="1393558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10">
                <a:moveTo>
                  <a:pt x="0" y="0"/>
                </a:moveTo>
                <a:lnTo>
                  <a:pt x="0" y="1082941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8731" y="3311303"/>
            <a:ext cx="832485" cy="3052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it-IT" sz="900" b="1" spc="-1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Puoi scegliere effetti diversi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8731" y="3897203"/>
            <a:ext cx="832485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suono dal menù</a:t>
            </a:r>
            <a:r>
              <a:rPr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08888" y="4013200"/>
            <a:ext cx="513080" cy="0"/>
          </a:xfrm>
          <a:custGeom>
            <a:avLst/>
            <a:gdLst/>
            <a:ahLst/>
            <a:cxnLst/>
            <a:rect l="l" t="t" r="r" b="b"/>
            <a:pathLst>
              <a:path w="513080">
                <a:moveTo>
                  <a:pt x="51277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6719" y="15843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86725" y="1592278"/>
            <a:ext cx="712457" cy="479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86719" y="15843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28377" y="2119779"/>
            <a:ext cx="4292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Moun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ain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3406" y="2113279"/>
            <a:ext cx="9874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2249" y="1630557"/>
            <a:ext cx="412391" cy="41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2249" y="16305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10152" y="2109585"/>
            <a:ext cx="116854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</a:t>
            </a:r>
            <a:r>
              <a:rPr sz="900" b="1" spc="-1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61538" y="1630557"/>
            <a:ext cx="412391" cy="4123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61534" y="16305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5491" y="15843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5491" y="15843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71445" y="2119779"/>
            <a:ext cx="361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Uni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c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orn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6628" y="3309520"/>
            <a:ext cx="483870" cy="490855"/>
          </a:xfrm>
          <a:custGeom>
            <a:avLst/>
            <a:gdLst/>
            <a:ahLst/>
            <a:cxnLst/>
            <a:rect l="l" t="t" r="r" b="b"/>
            <a:pathLst>
              <a:path w="483869" h="490854">
                <a:moveTo>
                  <a:pt x="407085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4642"/>
                </a:lnTo>
                <a:lnTo>
                  <a:pt x="1190" y="458695"/>
                </a:lnTo>
                <a:lnTo>
                  <a:pt x="9525" y="481317"/>
                </a:lnTo>
                <a:lnTo>
                  <a:pt x="32146" y="489651"/>
                </a:lnTo>
                <a:lnTo>
                  <a:pt x="76200" y="490842"/>
                </a:lnTo>
                <a:lnTo>
                  <a:pt x="407085" y="490842"/>
                </a:lnTo>
                <a:lnTo>
                  <a:pt x="451138" y="489651"/>
                </a:lnTo>
                <a:lnTo>
                  <a:pt x="473760" y="481317"/>
                </a:lnTo>
                <a:lnTo>
                  <a:pt x="482095" y="458695"/>
                </a:lnTo>
                <a:lnTo>
                  <a:pt x="483285" y="414642"/>
                </a:lnTo>
                <a:lnTo>
                  <a:pt x="483285" y="76200"/>
                </a:lnTo>
                <a:lnTo>
                  <a:pt x="482095" y="32146"/>
                </a:lnTo>
                <a:lnTo>
                  <a:pt x="473760" y="9525"/>
                </a:lnTo>
                <a:lnTo>
                  <a:pt x="451138" y="1190"/>
                </a:lnTo>
                <a:lnTo>
                  <a:pt x="407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6628" y="3309520"/>
            <a:ext cx="483870" cy="490855"/>
          </a:xfrm>
          <a:custGeom>
            <a:avLst/>
            <a:gdLst/>
            <a:ahLst/>
            <a:cxnLst/>
            <a:rect l="l" t="t" r="r" b="b"/>
            <a:pathLst>
              <a:path w="483869" h="490854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4642"/>
                </a:lnTo>
                <a:lnTo>
                  <a:pt x="1190" y="458695"/>
                </a:lnTo>
                <a:lnTo>
                  <a:pt x="9525" y="481317"/>
                </a:lnTo>
                <a:lnTo>
                  <a:pt x="32146" y="489651"/>
                </a:lnTo>
                <a:lnTo>
                  <a:pt x="76200" y="490842"/>
                </a:lnTo>
                <a:lnTo>
                  <a:pt x="407085" y="490842"/>
                </a:lnTo>
                <a:lnTo>
                  <a:pt x="451138" y="489651"/>
                </a:lnTo>
                <a:lnTo>
                  <a:pt x="473760" y="481317"/>
                </a:lnTo>
                <a:lnTo>
                  <a:pt x="482095" y="458695"/>
                </a:lnTo>
                <a:lnTo>
                  <a:pt x="483285" y="414642"/>
                </a:lnTo>
                <a:lnTo>
                  <a:pt x="483285" y="76200"/>
                </a:lnTo>
                <a:lnTo>
                  <a:pt x="482095" y="32146"/>
                </a:lnTo>
                <a:lnTo>
                  <a:pt x="473760" y="9525"/>
                </a:lnTo>
                <a:lnTo>
                  <a:pt x="451138" y="1190"/>
                </a:lnTo>
                <a:lnTo>
                  <a:pt x="407085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19852" y="3674666"/>
            <a:ext cx="2781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Uni</a:t>
            </a:r>
            <a:r>
              <a:rPr sz="600" spc="-15" dirty="0">
                <a:solidFill>
                  <a:srgbClr val="231F20"/>
                </a:solidFill>
                <a:latin typeface="Source Sans Pro"/>
                <a:cs typeface="Source Sans Pro"/>
              </a:rPr>
              <a:t>c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orn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15899" y="218825"/>
            <a:ext cx="3565625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spc="-5" dirty="0" smtClean="0">
                <a:latin typeface="Burbank Big Rg Bk" pitchFamily="50" charset="0"/>
              </a:rPr>
              <a:t>Clicca un personaggio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10" dirty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4759058"/>
            <a:ext cx="4572000" cy="1642110"/>
          </a:xfrm>
          <a:custGeom>
            <a:avLst/>
            <a:gdLst/>
            <a:ahLst/>
            <a:cxnLst/>
            <a:rect l="l" t="t" r="r" b="b"/>
            <a:pathLst>
              <a:path w="4572000" h="1642110">
                <a:moveTo>
                  <a:pt x="0" y="1641741"/>
                </a:moveTo>
                <a:lnTo>
                  <a:pt x="4572000" y="1641741"/>
                </a:lnTo>
                <a:lnTo>
                  <a:pt x="4572000" y="0"/>
                </a:lnTo>
                <a:lnTo>
                  <a:pt x="0" y="0"/>
                </a:lnTo>
                <a:lnTo>
                  <a:pt x="0" y="1641741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474635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561933" y="5182677"/>
            <a:ext cx="142945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il tuo personaggio</a:t>
            </a:r>
            <a:r>
              <a:rPr sz="900" b="1" spc="-1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29764" y="5416854"/>
            <a:ext cx="712470" cy="739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29764" y="5416860"/>
            <a:ext cx="712470" cy="739775"/>
          </a:xfrm>
          <a:custGeom>
            <a:avLst/>
            <a:gdLst/>
            <a:ahLst/>
            <a:cxnLst/>
            <a:rect l="l" t="t" r="r" b="b"/>
            <a:pathLst>
              <a:path w="712469" h="739775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663066"/>
                </a:lnTo>
                <a:lnTo>
                  <a:pt x="1190" y="707120"/>
                </a:lnTo>
                <a:lnTo>
                  <a:pt x="9525" y="729741"/>
                </a:lnTo>
                <a:lnTo>
                  <a:pt x="32146" y="738076"/>
                </a:lnTo>
                <a:lnTo>
                  <a:pt x="76200" y="739266"/>
                </a:lnTo>
                <a:lnTo>
                  <a:pt x="636270" y="739266"/>
                </a:lnTo>
                <a:lnTo>
                  <a:pt x="680323" y="738076"/>
                </a:lnTo>
                <a:lnTo>
                  <a:pt x="702945" y="729741"/>
                </a:lnTo>
                <a:lnTo>
                  <a:pt x="711279" y="707120"/>
                </a:lnTo>
                <a:lnTo>
                  <a:pt x="712470" y="663066"/>
                </a:lnTo>
                <a:lnTo>
                  <a:pt x="712470" y="76199"/>
                </a:lnTo>
                <a:lnTo>
                  <a:pt x="711279" y="32146"/>
                </a:lnTo>
                <a:lnTo>
                  <a:pt x="702945" y="9524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34526" y="5728692"/>
            <a:ext cx="102565" cy="114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08022" y="1621034"/>
            <a:ext cx="487582" cy="512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884" y="3329795"/>
            <a:ext cx="339850" cy="3594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4"/>
          <p:cNvSpPr txBox="1"/>
          <p:nvPr/>
        </p:nvSpPr>
        <p:spPr>
          <a:xfrm>
            <a:off x="1717483" y="1000434"/>
            <a:ext cx="113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49" name="object 14"/>
          <p:cNvSpPr txBox="1"/>
          <p:nvPr/>
        </p:nvSpPr>
        <p:spPr>
          <a:xfrm>
            <a:off x="1873257" y="4877132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lang="it-IT" sz="1400" b="1" spc="150" dirty="0">
              <a:solidFill>
                <a:srgbClr val="6BA883"/>
              </a:solidFill>
              <a:latin typeface="Burbank Big Rg Bk" pitchFamily="50" charset="0"/>
              <a:cs typeface="Book Antiqua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9" y="3098122"/>
            <a:ext cx="2108862" cy="1188779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2319088" y="3388800"/>
            <a:ext cx="995680" cy="228600"/>
          </a:xfrm>
          <a:custGeom>
            <a:avLst/>
            <a:gdLst/>
            <a:ahLst/>
            <a:cxnLst/>
            <a:rect l="l" t="t" r="r" b="b"/>
            <a:pathLst>
              <a:path w="995680" h="228600">
                <a:moveTo>
                  <a:pt x="995375" y="0"/>
                </a:moveTo>
                <a:lnTo>
                  <a:pt x="856068" y="0"/>
                </a:lnTo>
                <a:lnTo>
                  <a:pt x="279793" y="223367"/>
                </a:lnTo>
                <a:lnTo>
                  <a:pt x="0" y="22860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5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98500" y="355600"/>
            <a:ext cx="324439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Aggiungi la tua voce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3824" y="1213448"/>
            <a:ext cx="23698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Registra la tua voce per far parlare un personaggio</a:t>
            </a:r>
            <a:r>
              <a:rPr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9350" y="1851698"/>
            <a:ext cx="2273287" cy="1719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9350" y="1851698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0224" y="4527166"/>
            <a:ext cx="88392" cy="1409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8660" y="4527166"/>
            <a:ext cx="65130" cy="141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"/>
          <p:cNvSpPr txBox="1"/>
          <p:nvPr/>
        </p:nvSpPr>
        <p:spPr>
          <a:xfrm>
            <a:off x="698500" y="5927725"/>
            <a:ext cx="1054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 una storia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25" y="3744182"/>
            <a:ext cx="2269991" cy="172080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149350" y="3738397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5942457"/>
            <a:ext cx="76200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Create </a:t>
            </a: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0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Story</a:t>
            </a:r>
            <a:endParaRPr sz="100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27100"/>
            <a:ext cx="4572000" cy="2498725"/>
          </a:xfrm>
          <a:custGeom>
            <a:avLst/>
            <a:gdLst/>
            <a:ahLst/>
            <a:cxnLst/>
            <a:rect l="l" t="t" r="r" b="b"/>
            <a:pathLst>
              <a:path w="4572000" h="2498725">
                <a:moveTo>
                  <a:pt x="0" y="2498344"/>
                </a:moveTo>
                <a:lnTo>
                  <a:pt x="4572000" y="2498344"/>
                </a:lnTo>
                <a:lnTo>
                  <a:pt x="4572000" y="0"/>
                </a:lnTo>
                <a:lnTo>
                  <a:pt x="0" y="0"/>
                </a:lnTo>
                <a:lnTo>
                  <a:pt x="0" y="249834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425444"/>
            <a:ext cx="4572000" cy="1940560"/>
          </a:xfrm>
          <a:custGeom>
            <a:avLst/>
            <a:gdLst/>
            <a:ahLst/>
            <a:cxnLst/>
            <a:rect l="l" t="t" r="r" b="b"/>
            <a:pathLst>
              <a:path w="4572000" h="1940560">
                <a:moveTo>
                  <a:pt x="0" y="1940052"/>
                </a:moveTo>
                <a:lnTo>
                  <a:pt x="4572000" y="1940052"/>
                </a:lnTo>
                <a:lnTo>
                  <a:pt x="4572000" y="0"/>
                </a:lnTo>
                <a:lnTo>
                  <a:pt x="0" y="0"/>
                </a:lnTo>
                <a:lnTo>
                  <a:pt x="0" y="194005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41274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365496"/>
            <a:ext cx="4572000" cy="1035685"/>
          </a:xfrm>
          <a:custGeom>
            <a:avLst/>
            <a:gdLst/>
            <a:ahLst/>
            <a:cxnLst/>
            <a:rect l="l" t="t" r="r" b="b"/>
            <a:pathLst>
              <a:path w="4572000" h="1035685">
                <a:moveTo>
                  <a:pt x="0" y="1035303"/>
                </a:moveTo>
                <a:lnTo>
                  <a:pt x="4572000" y="1035303"/>
                </a:lnTo>
                <a:lnTo>
                  <a:pt x="4572000" y="0"/>
                </a:lnTo>
                <a:lnTo>
                  <a:pt x="0" y="0"/>
                </a:lnTo>
                <a:lnTo>
                  <a:pt x="0" y="1035303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35279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9500" y="1330887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0"/>
                </a:moveTo>
                <a:lnTo>
                  <a:pt x="0" y="198120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7506" y="1889456"/>
            <a:ext cx="584250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sprite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8162" y="1384172"/>
            <a:ext cx="412394" cy="412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162" y="138417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8125" y="227231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8125" y="227231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5133" y="2807764"/>
            <a:ext cx="378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Prin</a:t>
            </a:r>
            <a:r>
              <a:rPr sz="800" spc="-25" dirty="0">
                <a:solidFill>
                  <a:srgbClr val="231F20"/>
                </a:solidFill>
                <a:latin typeface="Source Sans Pro"/>
                <a:cs typeface="Source Sans Pro"/>
              </a:rPr>
              <a:t>c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ess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03868" y="1371600"/>
            <a:ext cx="1219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1145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</a:t>
            </a:r>
            <a:r>
              <a:rPr lang="it-IT" sz="900" b="1" dirty="0" smtClean="0">
                <a:solidFill>
                  <a:srgbClr val="636466"/>
                </a:solidFill>
                <a:latin typeface="Source Sans Pro Black" panose="020B0803030403020204" pitchFamily="34" charset="0"/>
                <a:cs typeface="Source Sans Pro Semibold"/>
              </a:rPr>
              <a:t>Suoni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03971" y="1330887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0"/>
                </a:moveTo>
                <a:lnTo>
                  <a:pt x="0" y="198120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72945" y="1407240"/>
            <a:ext cx="8085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</a:t>
            </a:r>
            <a:r>
              <a:rPr lang="it-IT" sz="900" b="1" dirty="0" smtClean="0">
                <a:solidFill>
                  <a:srgbClr val="636466"/>
                </a:solidFill>
                <a:latin typeface="Source Sans Pro Black" panose="020B0803030403020204" pitchFamily="34" charset="0"/>
                <a:cs typeface="Source Sans Pro Semibold"/>
              </a:rPr>
              <a:t>Registra</a:t>
            </a:r>
            <a:r>
              <a:rPr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51234" y="4534602"/>
            <a:ext cx="997393" cy="474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Seleziona la tua registrazione dal menù</a:t>
            </a:r>
            <a:r>
              <a:rPr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14024" y="4726813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50007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314" y="4290476"/>
            <a:ext cx="488315" cy="497205"/>
          </a:xfrm>
          <a:custGeom>
            <a:avLst/>
            <a:gdLst/>
            <a:ahLst/>
            <a:cxnLst/>
            <a:rect l="l" t="t" r="r" b="b"/>
            <a:pathLst>
              <a:path w="488315" h="497204">
                <a:moveTo>
                  <a:pt x="411518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20395"/>
                </a:lnTo>
                <a:lnTo>
                  <a:pt x="1190" y="464448"/>
                </a:lnTo>
                <a:lnTo>
                  <a:pt x="9525" y="487070"/>
                </a:lnTo>
                <a:lnTo>
                  <a:pt x="32146" y="495404"/>
                </a:lnTo>
                <a:lnTo>
                  <a:pt x="76200" y="496595"/>
                </a:lnTo>
                <a:lnTo>
                  <a:pt x="411518" y="496595"/>
                </a:lnTo>
                <a:lnTo>
                  <a:pt x="455571" y="495404"/>
                </a:lnTo>
                <a:lnTo>
                  <a:pt x="478193" y="487070"/>
                </a:lnTo>
                <a:lnTo>
                  <a:pt x="486527" y="464448"/>
                </a:lnTo>
                <a:lnTo>
                  <a:pt x="487718" y="420395"/>
                </a:lnTo>
                <a:lnTo>
                  <a:pt x="487718" y="76199"/>
                </a:lnTo>
                <a:lnTo>
                  <a:pt x="486527" y="32146"/>
                </a:lnTo>
                <a:lnTo>
                  <a:pt x="478193" y="9524"/>
                </a:lnTo>
                <a:lnTo>
                  <a:pt x="455571" y="1190"/>
                </a:lnTo>
                <a:lnTo>
                  <a:pt x="411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314" y="4290476"/>
            <a:ext cx="488315" cy="497205"/>
          </a:xfrm>
          <a:custGeom>
            <a:avLst/>
            <a:gdLst/>
            <a:ahLst/>
            <a:cxnLst/>
            <a:rect l="l" t="t" r="r" b="b"/>
            <a:pathLst>
              <a:path w="488315" h="497204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20395"/>
                </a:lnTo>
                <a:lnTo>
                  <a:pt x="1190" y="464448"/>
                </a:lnTo>
                <a:lnTo>
                  <a:pt x="9525" y="487070"/>
                </a:lnTo>
                <a:lnTo>
                  <a:pt x="32146" y="495404"/>
                </a:lnTo>
                <a:lnTo>
                  <a:pt x="76200" y="496595"/>
                </a:lnTo>
                <a:lnTo>
                  <a:pt x="411518" y="496595"/>
                </a:lnTo>
                <a:lnTo>
                  <a:pt x="455571" y="495404"/>
                </a:lnTo>
                <a:lnTo>
                  <a:pt x="478193" y="487070"/>
                </a:lnTo>
                <a:lnTo>
                  <a:pt x="486527" y="464448"/>
                </a:lnTo>
                <a:lnTo>
                  <a:pt x="487718" y="420395"/>
                </a:lnTo>
                <a:lnTo>
                  <a:pt x="487718" y="76199"/>
                </a:lnTo>
                <a:lnTo>
                  <a:pt x="486527" y="32146"/>
                </a:lnTo>
                <a:lnTo>
                  <a:pt x="478193" y="9524"/>
                </a:lnTo>
                <a:lnTo>
                  <a:pt x="455571" y="1190"/>
                </a:lnTo>
                <a:lnTo>
                  <a:pt x="411518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35078" y="4660213"/>
            <a:ext cx="2901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Prin</a:t>
            </a: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c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ess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15900" y="218825"/>
            <a:ext cx="3565625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 smtClean="0">
                <a:latin typeface="Burbank Big Rg Bk" pitchFamily="50" charset="0"/>
              </a:rPr>
              <a:t>Aggiungi la tua voce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10" dirty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02048" y="2998435"/>
            <a:ext cx="1073557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</a:t>
            </a:r>
            <a:r>
              <a:rPr lang="it-IT" sz="900" b="1" spc="-5" dirty="0" smtClean="0">
                <a:solidFill>
                  <a:srgbClr val="636466"/>
                </a:solidFill>
                <a:latin typeface="Source Sans Pro Black" panose="020B0803030403020204" pitchFamily="34" charset="0"/>
                <a:cs typeface="Source Sans Pro Semibold"/>
              </a:rPr>
              <a:t>Registra</a:t>
            </a: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 dal menù popup</a:t>
            </a:r>
            <a:r>
              <a:rPr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08827" y="2439165"/>
            <a:ext cx="939800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111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Quando hai finito, clicca </a:t>
            </a:r>
            <a:r>
              <a:rPr lang="it-IT" sz="900" b="1" dirty="0" smtClean="0">
                <a:solidFill>
                  <a:srgbClr val="636466"/>
                </a:solidFill>
                <a:latin typeface="Source Sans Pro Black" panose="020B0803030403020204" pitchFamily="34" charset="0"/>
                <a:cs typeface="Source Sans Pro Semibold"/>
              </a:rPr>
              <a:t>Salva</a:t>
            </a: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5079" y="5792277"/>
            <a:ext cx="196502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per provarlo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832178" y="5745162"/>
            <a:ext cx="488442" cy="260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32178" y="5745162"/>
            <a:ext cx="488950" cy="260350"/>
          </a:xfrm>
          <a:custGeom>
            <a:avLst/>
            <a:gdLst/>
            <a:ahLst/>
            <a:cxnLst/>
            <a:rect l="l" t="t" r="r" b="b"/>
            <a:pathLst>
              <a:path w="488950" h="2603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174625"/>
                </a:lnTo>
                <a:lnTo>
                  <a:pt x="3859" y="200530"/>
                </a:lnTo>
                <a:lnTo>
                  <a:pt x="17435" y="228607"/>
                </a:lnTo>
                <a:lnTo>
                  <a:pt x="43725" y="251125"/>
                </a:lnTo>
                <a:lnTo>
                  <a:pt x="85725" y="260350"/>
                </a:lnTo>
                <a:lnTo>
                  <a:pt x="402717" y="260350"/>
                </a:lnTo>
                <a:lnTo>
                  <a:pt x="428622" y="256490"/>
                </a:lnTo>
                <a:lnTo>
                  <a:pt x="456699" y="242914"/>
                </a:lnTo>
                <a:lnTo>
                  <a:pt x="479217" y="216624"/>
                </a:lnTo>
                <a:lnTo>
                  <a:pt x="488442" y="174625"/>
                </a:lnTo>
                <a:lnTo>
                  <a:pt x="488442" y="85725"/>
                </a:lnTo>
                <a:lnTo>
                  <a:pt x="484582" y="59819"/>
                </a:lnTo>
                <a:lnTo>
                  <a:pt x="471006" y="31742"/>
                </a:lnTo>
                <a:lnTo>
                  <a:pt x="444716" y="9224"/>
                </a:lnTo>
                <a:lnTo>
                  <a:pt x="402717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34047" y="587533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58184" y="1674418"/>
            <a:ext cx="1041107" cy="672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58184" y="1674411"/>
            <a:ext cx="1041400" cy="672465"/>
          </a:xfrm>
          <a:custGeom>
            <a:avLst/>
            <a:gdLst/>
            <a:ahLst/>
            <a:cxnLst/>
            <a:rect l="l" t="t" r="r" b="b"/>
            <a:pathLst>
              <a:path w="1041400" h="672464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95884"/>
                </a:lnTo>
                <a:lnTo>
                  <a:pt x="1190" y="639937"/>
                </a:lnTo>
                <a:lnTo>
                  <a:pt x="9525" y="662559"/>
                </a:lnTo>
                <a:lnTo>
                  <a:pt x="32146" y="670893"/>
                </a:lnTo>
                <a:lnTo>
                  <a:pt x="76200" y="672084"/>
                </a:lnTo>
                <a:lnTo>
                  <a:pt x="964907" y="672084"/>
                </a:lnTo>
                <a:lnTo>
                  <a:pt x="1008961" y="670893"/>
                </a:lnTo>
                <a:lnTo>
                  <a:pt x="1031582" y="662559"/>
                </a:lnTo>
                <a:lnTo>
                  <a:pt x="1039917" y="639937"/>
                </a:lnTo>
                <a:lnTo>
                  <a:pt x="1041107" y="595884"/>
                </a:lnTo>
                <a:lnTo>
                  <a:pt x="1041107" y="76200"/>
                </a:lnTo>
                <a:lnTo>
                  <a:pt x="1039917" y="32146"/>
                </a:lnTo>
                <a:lnTo>
                  <a:pt x="1031582" y="9525"/>
                </a:lnTo>
                <a:lnTo>
                  <a:pt x="1008961" y="1190"/>
                </a:lnTo>
                <a:lnTo>
                  <a:pt x="964907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68702" y="2194571"/>
            <a:ext cx="53975" cy="57785"/>
          </a:xfrm>
          <a:custGeom>
            <a:avLst/>
            <a:gdLst/>
            <a:ahLst/>
            <a:cxnLst/>
            <a:rect l="l" t="t" r="r" b="b"/>
            <a:pathLst>
              <a:path w="53975" h="57785">
                <a:moveTo>
                  <a:pt x="49130" y="48247"/>
                </a:moveTo>
                <a:lnTo>
                  <a:pt x="26885" y="48247"/>
                </a:lnTo>
                <a:lnTo>
                  <a:pt x="33324" y="56832"/>
                </a:lnTo>
                <a:lnTo>
                  <a:pt x="38671" y="57708"/>
                </a:lnTo>
                <a:lnTo>
                  <a:pt x="48564" y="51244"/>
                </a:lnTo>
                <a:lnTo>
                  <a:pt x="49130" y="48247"/>
                </a:lnTo>
                <a:close/>
              </a:path>
              <a:path w="53975" h="57785">
                <a:moveTo>
                  <a:pt x="10591" y="0"/>
                </a:moveTo>
                <a:lnTo>
                  <a:pt x="6997" y="101"/>
                </a:lnTo>
                <a:lnTo>
                  <a:pt x="1333" y="3797"/>
                </a:lnTo>
                <a:lnTo>
                  <a:pt x="0" y="6908"/>
                </a:lnTo>
                <a:lnTo>
                  <a:pt x="9766" y="51295"/>
                </a:lnTo>
                <a:lnTo>
                  <a:pt x="12230" y="53657"/>
                </a:lnTo>
                <a:lnTo>
                  <a:pt x="18821" y="55079"/>
                </a:lnTo>
                <a:lnTo>
                  <a:pt x="22148" y="53962"/>
                </a:lnTo>
                <a:lnTo>
                  <a:pt x="26885" y="48247"/>
                </a:lnTo>
                <a:lnTo>
                  <a:pt x="49130" y="48247"/>
                </a:lnTo>
                <a:lnTo>
                  <a:pt x="49504" y="46266"/>
                </a:lnTo>
                <a:lnTo>
                  <a:pt x="43065" y="37693"/>
                </a:lnTo>
                <a:lnTo>
                  <a:pt x="47231" y="36449"/>
                </a:lnTo>
                <a:lnTo>
                  <a:pt x="50444" y="35496"/>
                </a:lnTo>
                <a:lnTo>
                  <a:pt x="52692" y="32956"/>
                </a:lnTo>
                <a:lnTo>
                  <a:pt x="53530" y="26708"/>
                </a:lnTo>
                <a:lnTo>
                  <a:pt x="51981" y="23736"/>
                </a:lnTo>
                <a:lnTo>
                  <a:pt x="10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64653" y="2190786"/>
            <a:ext cx="61594" cy="64135"/>
          </a:xfrm>
          <a:custGeom>
            <a:avLst/>
            <a:gdLst/>
            <a:ahLst/>
            <a:cxnLst/>
            <a:rect l="l" t="t" r="r" b="b"/>
            <a:pathLst>
              <a:path w="61595" h="64135">
                <a:moveTo>
                  <a:pt x="54111" y="58000"/>
                </a:moveTo>
                <a:lnTo>
                  <a:pt x="30772" y="58000"/>
                </a:lnTo>
                <a:lnTo>
                  <a:pt x="33439" y="61556"/>
                </a:lnTo>
                <a:lnTo>
                  <a:pt x="36271" y="63246"/>
                </a:lnTo>
                <a:lnTo>
                  <a:pt x="40246" y="63906"/>
                </a:lnTo>
                <a:lnTo>
                  <a:pt x="40982" y="63957"/>
                </a:lnTo>
                <a:lnTo>
                  <a:pt x="44208" y="63957"/>
                </a:lnTo>
                <a:lnTo>
                  <a:pt x="46659" y="63246"/>
                </a:lnTo>
                <a:lnTo>
                  <a:pt x="53632" y="58699"/>
                </a:lnTo>
                <a:lnTo>
                  <a:pt x="54111" y="58000"/>
                </a:lnTo>
                <a:close/>
              </a:path>
              <a:path w="61595" h="64135">
                <a:moveTo>
                  <a:pt x="15328" y="0"/>
                </a:moveTo>
                <a:lnTo>
                  <a:pt x="10121" y="152"/>
                </a:lnTo>
                <a:lnTo>
                  <a:pt x="1930" y="5499"/>
                </a:lnTo>
                <a:lnTo>
                  <a:pt x="0" y="10007"/>
                </a:lnTo>
                <a:lnTo>
                  <a:pt x="10375" y="57175"/>
                </a:lnTo>
                <a:lnTo>
                  <a:pt x="13957" y="60579"/>
                </a:lnTo>
                <a:lnTo>
                  <a:pt x="23190" y="62585"/>
                </a:lnTo>
                <a:lnTo>
                  <a:pt x="27762" y="61201"/>
                </a:lnTo>
                <a:lnTo>
                  <a:pt x="30772" y="58000"/>
                </a:lnTo>
                <a:lnTo>
                  <a:pt x="54111" y="58000"/>
                </a:lnTo>
                <a:lnTo>
                  <a:pt x="54799" y="56997"/>
                </a:lnTo>
                <a:lnTo>
                  <a:pt x="42075" y="56997"/>
                </a:lnTo>
                <a:lnTo>
                  <a:pt x="40843" y="56781"/>
                </a:lnTo>
                <a:lnTo>
                  <a:pt x="39598" y="56591"/>
                </a:lnTo>
                <a:lnTo>
                  <a:pt x="38519" y="55943"/>
                </a:lnTo>
                <a:lnTo>
                  <a:pt x="37879" y="55092"/>
                </a:lnTo>
                <a:lnTo>
                  <a:pt x="22275" y="55092"/>
                </a:lnTo>
                <a:lnTo>
                  <a:pt x="18580" y="54292"/>
                </a:lnTo>
                <a:lnTo>
                  <a:pt x="17246" y="53009"/>
                </a:lnTo>
                <a:lnTo>
                  <a:pt x="8077" y="11366"/>
                </a:lnTo>
                <a:lnTo>
                  <a:pt x="8801" y="9690"/>
                </a:lnTo>
                <a:lnTo>
                  <a:pt x="11988" y="7594"/>
                </a:lnTo>
                <a:lnTo>
                  <a:pt x="13931" y="7556"/>
                </a:lnTo>
                <a:lnTo>
                  <a:pt x="28502" y="7556"/>
                </a:lnTo>
                <a:lnTo>
                  <a:pt x="15328" y="0"/>
                </a:lnTo>
                <a:close/>
              </a:path>
              <a:path w="61595" h="64135">
                <a:moveTo>
                  <a:pt x="28502" y="7556"/>
                </a:moveTo>
                <a:lnTo>
                  <a:pt x="13931" y="7556"/>
                </a:lnTo>
                <a:lnTo>
                  <a:pt x="52781" y="29819"/>
                </a:lnTo>
                <a:lnTo>
                  <a:pt x="53606" y="31419"/>
                </a:lnTo>
                <a:lnTo>
                  <a:pt x="53149" y="34950"/>
                </a:lnTo>
                <a:lnTo>
                  <a:pt x="51930" y="36309"/>
                </a:lnTo>
                <a:lnTo>
                  <a:pt x="41021" y="39560"/>
                </a:lnTo>
                <a:lnTo>
                  <a:pt x="48450" y="49453"/>
                </a:lnTo>
                <a:lnTo>
                  <a:pt x="42075" y="56997"/>
                </a:lnTo>
                <a:lnTo>
                  <a:pt x="54799" y="56997"/>
                </a:lnTo>
                <a:lnTo>
                  <a:pt x="55435" y="56070"/>
                </a:lnTo>
                <a:lnTo>
                  <a:pt x="56591" y="49999"/>
                </a:lnTo>
                <a:lnTo>
                  <a:pt x="55867" y="46939"/>
                </a:lnTo>
                <a:lnTo>
                  <a:pt x="53187" y="43370"/>
                </a:lnTo>
                <a:lnTo>
                  <a:pt x="57429" y="41833"/>
                </a:lnTo>
                <a:lnTo>
                  <a:pt x="60375" y="38328"/>
                </a:lnTo>
                <a:lnTo>
                  <a:pt x="61544" y="29540"/>
                </a:lnTo>
                <a:lnTo>
                  <a:pt x="59321" y="25234"/>
                </a:lnTo>
                <a:lnTo>
                  <a:pt x="28502" y="7556"/>
                </a:lnTo>
                <a:close/>
              </a:path>
              <a:path w="61595" h="64135">
                <a:moveTo>
                  <a:pt x="31076" y="46037"/>
                </a:moveTo>
                <a:lnTo>
                  <a:pt x="24079" y="54495"/>
                </a:lnTo>
                <a:lnTo>
                  <a:pt x="22275" y="55092"/>
                </a:lnTo>
                <a:lnTo>
                  <a:pt x="37879" y="55092"/>
                </a:lnTo>
                <a:lnTo>
                  <a:pt x="31076" y="460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609177" y="3887277"/>
            <a:ext cx="14579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875">
              <a:lnSpc>
                <a:spcPct val="100000"/>
              </a:lnSpc>
              <a:spcBef>
                <a:spcPts val="1105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</a:t>
            </a:r>
            <a:r>
              <a:rPr lang="it-IT" sz="900" b="1" dirty="0" smtClean="0">
                <a:solidFill>
                  <a:srgbClr val="636466"/>
                </a:solidFill>
                <a:latin typeface="Source Sans Pro Black" panose="020B0803030403020204" pitchFamily="34" charset="0"/>
                <a:cs typeface="Source Sans Pro Semibold"/>
              </a:rPr>
              <a:t>Codice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81958" y="2311681"/>
            <a:ext cx="224802" cy="5048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9575" y="4315410"/>
            <a:ext cx="158470" cy="3558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5"/>
          <p:cNvSpPr txBox="1"/>
          <p:nvPr/>
        </p:nvSpPr>
        <p:spPr>
          <a:xfrm>
            <a:off x="1086656" y="3505532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59" name="object 14"/>
          <p:cNvSpPr txBox="1"/>
          <p:nvPr/>
        </p:nvSpPr>
        <p:spPr>
          <a:xfrm>
            <a:off x="1717483" y="1000434"/>
            <a:ext cx="113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60" name="object 14"/>
          <p:cNvSpPr txBox="1"/>
          <p:nvPr/>
        </p:nvSpPr>
        <p:spPr>
          <a:xfrm>
            <a:off x="1873257" y="5450660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lang="it-IT" sz="1400" b="1" spc="150" dirty="0">
              <a:solidFill>
                <a:srgbClr val="6BA883"/>
              </a:solidFill>
              <a:latin typeface="Burbank Big Rg Bk" pitchFamily="50" charset="0"/>
              <a:cs typeface="Book Antiqua"/>
            </a:endParaRPr>
          </a:p>
        </p:txBody>
      </p:sp>
      <p:pic>
        <p:nvPicPr>
          <p:cNvPr id="61" name="Immagine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45" y="3759142"/>
            <a:ext cx="819679" cy="327871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61" y="1444168"/>
            <a:ext cx="1246145" cy="1484769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2185708" y="2243820"/>
            <a:ext cx="102565" cy="1143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04082" y="2555276"/>
            <a:ext cx="412394" cy="4123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04083" y="2555276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Immagine 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05" y="1240569"/>
            <a:ext cx="749043" cy="329019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46" y="4155995"/>
            <a:ext cx="2058558" cy="10834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6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3400" y="355600"/>
            <a:ext cx="3733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Scivola verso un posto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6885" y="1263650"/>
            <a:ext cx="26587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Fai muovere un personaggio sullo Stage</a:t>
            </a:r>
            <a:r>
              <a:rPr sz="1200" b="1" spc="-2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9350" y="1853935"/>
            <a:ext cx="2273287" cy="1714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9350" y="1851698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9350" y="3741906"/>
            <a:ext cx="2273287" cy="1712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9350" y="3738397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 txBox="1"/>
          <p:nvPr/>
        </p:nvSpPr>
        <p:spPr>
          <a:xfrm>
            <a:off x="698500" y="5927725"/>
            <a:ext cx="1054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 una storia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0" y="5080000"/>
            <a:ext cx="4572000" cy="1320800"/>
          </a:xfrm>
          <a:custGeom>
            <a:avLst/>
            <a:gdLst/>
            <a:ahLst/>
            <a:cxnLst/>
            <a:rect l="l" t="t" r="r" b="b"/>
            <a:pathLst>
              <a:path w="4572000" h="1320800">
                <a:moveTo>
                  <a:pt x="0" y="1320800"/>
                </a:moveTo>
                <a:lnTo>
                  <a:pt x="4572000" y="1320800"/>
                </a:lnTo>
                <a:lnTo>
                  <a:pt x="4572000" y="0"/>
                </a:lnTo>
                <a:lnTo>
                  <a:pt x="0" y="0"/>
                </a:lnTo>
                <a:lnTo>
                  <a:pt x="0" y="13208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Immagin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7" y="5479854"/>
            <a:ext cx="1448043" cy="69234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4572000" cy="933450"/>
          </a:xfrm>
          <a:custGeom>
            <a:avLst/>
            <a:gdLst/>
            <a:ahLst/>
            <a:cxnLst/>
            <a:rect l="l" t="t" r="r" b="b"/>
            <a:pathLst>
              <a:path w="4572000" h="933450">
                <a:moveTo>
                  <a:pt x="0" y="933450"/>
                </a:moveTo>
                <a:lnTo>
                  <a:pt x="4572000" y="933450"/>
                </a:lnTo>
                <a:lnTo>
                  <a:pt x="4572000" y="0"/>
                </a:lnTo>
                <a:lnTo>
                  <a:pt x="0" y="0"/>
                </a:lnTo>
                <a:lnTo>
                  <a:pt x="0" y="93345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933450"/>
            <a:ext cx="4572000" cy="1720850"/>
          </a:xfrm>
          <a:custGeom>
            <a:avLst/>
            <a:gdLst/>
            <a:ahLst/>
            <a:cxnLst/>
            <a:rect l="l" t="t" r="r" b="b"/>
            <a:pathLst>
              <a:path w="4572000" h="1720850">
                <a:moveTo>
                  <a:pt x="0" y="1720850"/>
                </a:moveTo>
                <a:lnTo>
                  <a:pt x="4572000" y="1720850"/>
                </a:lnTo>
                <a:lnTo>
                  <a:pt x="4572000" y="0"/>
                </a:lnTo>
                <a:lnTo>
                  <a:pt x="0" y="0"/>
                </a:lnTo>
                <a:lnTo>
                  <a:pt x="0" y="17208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207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654300"/>
            <a:ext cx="4572000" cy="1667510"/>
          </a:xfrm>
          <a:custGeom>
            <a:avLst/>
            <a:gdLst/>
            <a:ahLst/>
            <a:cxnLst/>
            <a:rect l="l" t="t" r="r" b="b"/>
            <a:pathLst>
              <a:path w="4572000" h="1667510">
                <a:moveTo>
                  <a:pt x="0" y="1667471"/>
                </a:moveTo>
                <a:lnTo>
                  <a:pt x="4572000" y="1667471"/>
                </a:lnTo>
                <a:lnTo>
                  <a:pt x="4572000" y="0"/>
                </a:lnTo>
                <a:lnTo>
                  <a:pt x="0" y="0"/>
                </a:lnTo>
                <a:lnTo>
                  <a:pt x="0" y="166747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641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8700" y="152908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46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91367" y="2160385"/>
            <a:ext cx="123551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</a:t>
            </a:r>
            <a:r>
              <a:rPr sz="900" b="1" spc="-1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34361" y="1681357"/>
            <a:ext cx="412394" cy="4123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4360" y="16813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2119" y="16351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2125" y="1643078"/>
            <a:ext cx="712457" cy="479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2119" y="16351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553777" y="2170579"/>
            <a:ext cx="4292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Moun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ain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5134" y="2164079"/>
            <a:ext cx="9874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73976" y="1681357"/>
            <a:ext cx="412394" cy="4123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3976" y="16813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1404" y="163040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1404" y="163040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82674" y="2165856"/>
            <a:ext cx="191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Owl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5092262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4325" y="5514898"/>
            <a:ext cx="643737" cy="6437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4325" y="5514898"/>
            <a:ext cx="643890" cy="643890"/>
          </a:xfrm>
          <a:custGeom>
            <a:avLst/>
            <a:gdLst/>
            <a:ahLst/>
            <a:cxnLst/>
            <a:rect l="l" t="t" r="r" b="b"/>
            <a:pathLst>
              <a:path w="643890" h="643889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567537"/>
                </a:lnTo>
                <a:lnTo>
                  <a:pt x="1190" y="611590"/>
                </a:lnTo>
                <a:lnTo>
                  <a:pt x="9525" y="634212"/>
                </a:lnTo>
                <a:lnTo>
                  <a:pt x="32146" y="642546"/>
                </a:lnTo>
                <a:lnTo>
                  <a:pt x="76200" y="643737"/>
                </a:lnTo>
                <a:lnTo>
                  <a:pt x="567537" y="643737"/>
                </a:lnTo>
                <a:lnTo>
                  <a:pt x="611590" y="642546"/>
                </a:lnTo>
                <a:lnTo>
                  <a:pt x="634212" y="634212"/>
                </a:lnTo>
                <a:lnTo>
                  <a:pt x="642546" y="611590"/>
                </a:lnTo>
                <a:lnTo>
                  <a:pt x="643737" y="567537"/>
                </a:lnTo>
                <a:lnTo>
                  <a:pt x="643737" y="76199"/>
                </a:lnTo>
                <a:lnTo>
                  <a:pt x="642546" y="32146"/>
                </a:lnTo>
                <a:lnTo>
                  <a:pt x="634212" y="9524"/>
                </a:lnTo>
                <a:lnTo>
                  <a:pt x="611590" y="1190"/>
                </a:lnTo>
                <a:lnTo>
                  <a:pt x="567537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20184" y="5614033"/>
            <a:ext cx="494724" cy="410845"/>
          </a:xfrm>
          <a:custGeom>
            <a:avLst/>
            <a:gdLst/>
            <a:ahLst/>
            <a:cxnLst/>
            <a:rect l="l" t="t" r="r" b="b"/>
            <a:pathLst>
              <a:path w="429260" h="410845">
                <a:moveTo>
                  <a:pt x="0" y="0"/>
                </a:moveTo>
                <a:lnTo>
                  <a:pt x="428752" y="0"/>
                </a:lnTo>
                <a:lnTo>
                  <a:pt x="429044" y="410425"/>
                </a:lnTo>
                <a:lnTo>
                  <a:pt x="308648" y="410425"/>
                </a:lnTo>
              </a:path>
            </a:pathLst>
          </a:custGeom>
          <a:ln w="1269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12750" y="5762800"/>
            <a:ext cx="137978" cy="51850"/>
          </a:xfrm>
          <a:custGeom>
            <a:avLst/>
            <a:gdLst/>
            <a:ahLst/>
            <a:cxnLst/>
            <a:rect l="l" t="t" r="r" b="b"/>
            <a:pathLst>
              <a:path w="214630">
                <a:moveTo>
                  <a:pt x="0" y="0"/>
                </a:moveTo>
                <a:lnTo>
                  <a:pt x="214376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35400" y="1672787"/>
            <a:ext cx="292315" cy="4994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4981" y="3227428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80" h="487679">
                <a:moveTo>
                  <a:pt x="41120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1200"/>
                </a:lnTo>
                <a:lnTo>
                  <a:pt x="1190" y="455253"/>
                </a:lnTo>
                <a:lnTo>
                  <a:pt x="9525" y="477875"/>
                </a:lnTo>
                <a:lnTo>
                  <a:pt x="32146" y="486209"/>
                </a:lnTo>
                <a:lnTo>
                  <a:pt x="76200" y="487400"/>
                </a:lnTo>
                <a:lnTo>
                  <a:pt x="411200" y="487400"/>
                </a:lnTo>
                <a:lnTo>
                  <a:pt x="455253" y="486209"/>
                </a:lnTo>
                <a:lnTo>
                  <a:pt x="477875" y="477875"/>
                </a:lnTo>
                <a:lnTo>
                  <a:pt x="486209" y="455253"/>
                </a:lnTo>
                <a:lnTo>
                  <a:pt x="487400" y="411200"/>
                </a:lnTo>
                <a:lnTo>
                  <a:pt x="487400" y="76200"/>
                </a:lnTo>
                <a:lnTo>
                  <a:pt x="486209" y="32146"/>
                </a:lnTo>
                <a:lnTo>
                  <a:pt x="477875" y="9525"/>
                </a:lnTo>
                <a:lnTo>
                  <a:pt x="455253" y="1190"/>
                </a:lnTo>
                <a:lnTo>
                  <a:pt x="411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4981" y="3227428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80" h="48767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1200"/>
                </a:lnTo>
                <a:lnTo>
                  <a:pt x="1190" y="455253"/>
                </a:lnTo>
                <a:lnTo>
                  <a:pt x="9525" y="477875"/>
                </a:lnTo>
                <a:lnTo>
                  <a:pt x="32146" y="486209"/>
                </a:lnTo>
                <a:lnTo>
                  <a:pt x="76200" y="487400"/>
                </a:lnTo>
                <a:lnTo>
                  <a:pt x="411200" y="487400"/>
                </a:lnTo>
                <a:lnTo>
                  <a:pt x="455253" y="486209"/>
                </a:lnTo>
                <a:lnTo>
                  <a:pt x="477875" y="477875"/>
                </a:lnTo>
                <a:lnTo>
                  <a:pt x="486209" y="455253"/>
                </a:lnTo>
                <a:lnTo>
                  <a:pt x="487400" y="411200"/>
                </a:lnTo>
                <a:lnTo>
                  <a:pt x="487400" y="76200"/>
                </a:lnTo>
                <a:lnTo>
                  <a:pt x="486209" y="32146"/>
                </a:lnTo>
                <a:lnTo>
                  <a:pt x="477875" y="9525"/>
                </a:lnTo>
                <a:lnTo>
                  <a:pt x="455253" y="1190"/>
                </a:lnTo>
                <a:lnTo>
                  <a:pt x="41120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03614" y="3579906"/>
            <a:ext cx="1504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Owl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956" y="3256003"/>
            <a:ext cx="187305" cy="3200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215899" y="218825"/>
            <a:ext cx="3565626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 smtClean="0">
                <a:latin typeface="Burbank Big Rg Bk" pitchFamily="50" charset="0"/>
              </a:rPr>
              <a:t>Scivola verso un posto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10" dirty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4321771"/>
            <a:ext cx="4572000" cy="770255"/>
          </a:xfrm>
          <a:custGeom>
            <a:avLst/>
            <a:gdLst/>
            <a:ahLst/>
            <a:cxnLst/>
            <a:rect l="l" t="t" r="r" b="b"/>
            <a:pathLst>
              <a:path w="4572000" h="770254">
                <a:moveTo>
                  <a:pt x="0" y="770051"/>
                </a:moveTo>
                <a:lnTo>
                  <a:pt x="4572000" y="770051"/>
                </a:lnTo>
                <a:lnTo>
                  <a:pt x="4572000" y="0"/>
                </a:lnTo>
                <a:lnTo>
                  <a:pt x="0" y="0"/>
                </a:lnTo>
                <a:lnTo>
                  <a:pt x="0" y="770051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507912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430907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92956" y="4724400"/>
            <a:ext cx="3640918" cy="14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per provarlo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350645" marR="5080">
              <a:lnSpc>
                <a:spcPct val="111100"/>
              </a:lnSpc>
              <a:spcBef>
                <a:spcPts val="1040"/>
              </a:spcBef>
            </a:pPr>
            <a:endParaRPr lang="it-IT" sz="900" b="1" dirty="0" smtClean="0">
              <a:solidFill>
                <a:srgbClr val="636466"/>
              </a:solidFill>
              <a:latin typeface="Source Sans Pro Semibold"/>
              <a:cs typeface="Source Sans Pro Semibold"/>
            </a:endParaRPr>
          </a:p>
          <a:p>
            <a:pPr marL="2065338" marR="5080">
              <a:lnSpc>
                <a:spcPct val="111100"/>
              </a:lnSpc>
              <a:spcBef>
                <a:spcPts val="104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Quando trascini uno sprite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, la sua posizione </a:t>
            </a:r>
            <a:r>
              <a:rPr lang="it-IT" sz="900" b="1" dirty="0">
                <a:solidFill>
                  <a:srgbClr val="636466"/>
                </a:solidFill>
                <a:latin typeface="Source Sans Pro Black" panose="020B0803030403020204" pitchFamily="34" charset="0"/>
                <a:cs typeface="Source Sans Pro Semibold"/>
              </a:rPr>
              <a:t>x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e </a:t>
            </a:r>
            <a:r>
              <a:rPr lang="it-IT" sz="900" b="1" dirty="0">
                <a:solidFill>
                  <a:srgbClr val="636466"/>
                </a:solidFill>
                <a:latin typeface="Source Sans Pro Black" panose="020B0803030403020204" pitchFamily="34" charset="0"/>
                <a:cs typeface="Source Sans Pro Semibold"/>
              </a:rPr>
              <a:t>y</a:t>
            </a:r>
            <a:r>
              <a:rPr lang="it-IT"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si aggiorna automaticamente nella lista dei  blocchi a sinistra</a:t>
            </a: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lang="it-IT" sz="900" b="1" dirty="0">
              <a:solidFill>
                <a:srgbClr val="636466"/>
              </a:solidFill>
              <a:latin typeface="Source Sans Pro Semibold"/>
              <a:cs typeface="Source Sans Pro Semibold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859791" y="4676775"/>
            <a:ext cx="469386" cy="265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59791" y="4676775"/>
            <a:ext cx="469900" cy="265430"/>
          </a:xfrm>
          <a:custGeom>
            <a:avLst/>
            <a:gdLst/>
            <a:ahLst/>
            <a:cxnLst/>
            <a:rect l="l" t="t" r="r" b="b"/>
            <a:pathLst>
              <a:path w="469900" h="26542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88976"/>
                </a:lnTo>
                <a:lnTo>
                  <a:pt x="1190" y="233029"/>
                </a:lnTo>
                <a:lnTo>
                  <a:pt x="9525" y="255651"/>
                </a:lnTo>
                <a:lnTo>
                  <a:pt x="32146" y="263985"/>
                </a:lnTo>
                <a:lnTo>
                  <a:pt x="76200" y="265176"/>
                </a:lnTo>
                <a:lnTo>
                  <a:pt x="393192" y="265176"/>
                </a:lnTo>
                <a:lnTo>
                  <a:pt x="437245" y="263985"/>
                </a:lnTo>
                <a:lnTo>
                  <a:pt x="459867" y="255651"/>
                </a:lnTo>
                <a:lnTo>
                  <a:pt x="468201" y="233029"/>
                </a:lnTo>
                <a:lnTo>
                  <a:pt x="469392" y="188976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52135" y="480936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5"/>
          <p:cNvSpPr txBox="1"/>
          <p:nvPr/>
        </p:nvSpPr>
        <p:spPr>
          <a:xfrm>
            <a:off x="1086656" y="2778940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60" name="object 14"/>
          <p:cNvSpPr txBox="1"/>
          <p:nvPr/>
        </p:nvSpPr>
        <p:spPr>
          <a:xfrm>
            <a:off x="1717483" y="1000434"/>
            <a:ext cx="113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61" name="object 14"/>
          <p:cNvSpPr txBox="1"/>
          <p:nvPr/>
        </p:nvSpPr>
        <p:spPr>
          <a:xfrm>
            <a:off x="1873257" y="4419600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lang="it-IT" sz="1400" b="1" spc="150" dirty="0">
              <a:solidFill>
                <a:srgbClr val="6BA883"/>
              </a:solidFill>
              <a:latin typeface="Burbank Big Rg Bk" pitchFamily="50" charset="0"/>
              <a:cs typeface="Book Antiqua"/>
            </a:endParaRPr>
          </a:p>
        </p:txBody>
      </p:sp>
      <p:sp>
        <p:nvSpPr>
          <p:cNvPr id="62" name="object 36"/>
          <p:cNvSpPr txBox="1"/>
          <p:nvPr/>
        </p:nvSpPr>
        <p:spPr>
          <a:xfrm>
            <a:off x="1526350" y="5181932"/>
            <a:ext cx="15193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SUGGERIMENTO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13" y="3090132"/>
            <a:ext cx="198120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7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54094" y="355600"/>
            <a:ext cx="352760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Cammina sullo Stage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6377" y="1263650"/>
            <a:ext cx="26696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Fai entrare in scena un personaggio</a:t>
            </a:r>
            <a:r>
              <a:rPr sz="12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9350" y="1851698"/>
            <a:ext cx="2273287" cy="1719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9350" y="1851698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9350" y="3738397"/>
            <a:ext cx="2273287" cy="1719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9350" y="3738397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 txBox="1"/>
          <p:nvPr/>
        </p:nvSpPr>
        <p:spPr>
          <a:xfrm>
            <a:off x="698500" y="5927725"/>
            <a:ext cx="1054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 una storia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1200" y="5993259"/>
            <a:ext cx="76200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Create </a:t>
            </a: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0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Story</a:t>
            </a:r>
            <a:endParaRPr sz="1000">
              <a:latin typeface="Source Sans Pro Semibold"/>
              <a:cs typeface="Source Sans Pro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27100"/>
            <a:ext cx="4572000" cy="1876425"/>
          </a:xfrm>
          <a:custGeom>
            <a:avLst/>
            <a:gdLst/>
            <a:ahLst/>
            <a:cxnLst/>
            <a:rect l="l" t="t" r="r" b="b"/>
            <a:pathLst>
              <a:path w="4572000" h="1876425">
                <a:moveTo>
                  <a:pt x="0" y="1876425"/>
                </a:moveTo>
                <a:lnTo>
                  <a:pt x="4572000" y="1876425"/>
                </a:lnTo>
                <a:lnTo>
                  <a:pt x="4572000" y="0"/>
                </a:lnTo>
                <a:lnTo>
                  <a:pt x="0" y="0"/>
                </a:lnTo>
                <a:lnTo>
                  <a:pt x="0" y="187642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98700" y="152908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46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2119" y="16351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2125" y="1643078"/>
            <a:ext cx="712457" cy="479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2119" y="16351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53777" y="2170579"/>
            <a:ext cx="4292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Moun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ain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5134" y="2160385"/>
            <a:ext cx="9874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3976" y="1681357"/>
            <a:ext cx="412394" cy="4123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3976" y="16813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834640"/>
            <a:ext cx="4572000" cy="2118360"/>
          </a:xfrm>
          <a:custGeom>
            <a:avLst/>
            <a:gdLst/>
            <a:ahLst/>
            <a:cxnLst/>
            <a:rect l="l" t="t" r="r" b="b"/>
            <a:pathLst>
              <a:path w="4572000" h="2118360">
                <a:moveTo>
                  <a:pt x="0" y="2117928"/>
                </a:moveTo>
                <a:lnTo>
                  <a:pt x="4572000" y="2117928"/>
                </a:lnTo>
                <a:lnTo>
                  <a:pt x="4572000" y="0"/>
                </a:lnTo>
                <a:lnTo>
                  <a:pt x="0" y="0"/>
                </a:lnTo>
                <a:lnTo>
                  <a:pt x="0" y="211792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79082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407376" y="2160385"/>
            <a:ext cx="11716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</a:t>
            </a:r>
            <a:r>
              <a:rPr sz="900" b="1" spc="-1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33982" y="1681357"/>
            <a:ext cx="412394" cy="4123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33982" y="16813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1404" y="163040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1404" y="163040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811987" y="2165856"/>
            <a:ext cx="332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D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a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g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on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4921453"/>
            <a:ext cx="4572000" cy="1479550"/>
          </a:xfrm>
          <a:custGeom>
            <a:avLst/>
            <a:gdLst/>
            <a:ahLst/>
            <a:cxnLst/>
            <a:rect l="l" t="t" r="r" b="b"/>
            <a:pathLst>
              <a:path w="4572000" h="1479550">
                <a:moveTo>
                  <a:pt x="0" y="1479346"/>
                </a:moveTo>
                <a:lnTo>
                  <a:pt x="4572000" y="1479346"/>
                </a:lnTo>
                <a:lnTo>
                  <a:pt x="4572000" y="0"/>
                </a:lnTo>
                <a:lnTo>
                  <a:pt x="0" y="0"/>
                </a:lnTo>
                <a:lnTo>
                  <a:pt x="0" y="1479346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490875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5900" y="5258042"/>
            <a:ext cx="2412970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Cambia la dimensione del tuo personaggio scrivendo un numero più piccolo o più grande.</a:t>
            </a:r>
          </a:p>
        </p:txBody>
      </p:sp>
      <p:sp>
        <p:nvSpPr>
          <p:cNvPr id="50" name="object 50"/>
          <p:cNvSpPr/>
          <p:nvPr/>
        </p:nvSpPr>
        <p:spPr>
          <a:xfrm>
            <a:off x="3055562" y="5483054"/>
            <a:ext cx="420517" cy="3441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32800" y="5310334"/>
            <a:ext cx="630915" cy="516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21233" y="5655775"/>
            <a:ext cx="210296" cy="171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947" y="3370303"/>
            <a:ext cx="506450" cy="506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2374" y="3732306"/>
            <a:ext cx="25590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D</a:t>
            </a:r>
            <a:r>
              <a:rPr sz="600" spc="-15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a</a:t>
            </a:r>
            <a:r>
              <a:rPr sz="600" spc="-15" dirty="0">
                <a:solidFill>
                  <a:srgbClr val="231F20"/>
                </a:solidFill>
                <a:latin typeface="Source Sans Pro"/>
                <a:cs typeface="Source Sans Pro"/>
              </a:rPr>
              <a:t>g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on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215899" y="218825"/>
            <a:ext cx="3565625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 smtClean="0">
                <a:latin typeface="Burbank Big Rg Bk" pitchFamily="50" charset="0"/>
              </a:rPr>
              <a:t>Cammina sullo Stage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10" dirty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12425" y="4609914"/>
            <a:ext cx="2207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Cambia questo numero per scivolare più o meno velocemente</a:t>
            </a:r>
            <a:r>
              <a:rPr sz="900" b="1" spc="-1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56870" y="3623391"/>
            <a:ext cx="1464310" cy="4437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-240 per mettere il tuo sprite sul bordo sinistro dello Stage.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60214" y="1695719"/>
            <a:ext cx="591269" cy="4758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5"/>
          <p:cNvSpPr txBox="1"/>
          <p:nvPr/>
        </p:nvSpPr>
        <p:spPr>
          <a:xfrm>
            <a:off x="1086656" y="2908412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61" name="object 14"/>
          <p:cNvSpPr txBox="1"/>
          <p:nvPr/>
        </p:nvSpPr>
        <p:spPr>
          <a:xfrm>
            <a:off x="1717483" y="1000434"/>
            <a:ext cx="113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62" name="object 36"/>
          <p:cNvSpPr txBox="1"/>
          <p:nvPr/>
        </p:nvSpPr>
        <p:spPr>
          <a:xfrm>
            <a:off x="1526350" y="5029200"/>
            <a:ext cx="15193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SUGGERIMENTO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21" y="3182286"/>
            <a:ext cx="1963473" cy="1510364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905000" y="3715200"/>
            <a:ext cx="608330" cy="139700"/>
          </a:xfrm>
          <a:custGeom>
            <a:avLst/>
            <a:gdLst/>
            <a:ahLst/>
            <a:cxnLst/>
            <a:rect l="l" t="t" r="r" b="b"/>
            <a:pathLst>
              <a:path w="608330" h="139700">
                <a:moveTo>
                  <a:pt x="673" y="139700"/>
                </a:moveTo>
                <a:lnTo>
                  <a:pt x="0" y="0"/>
                </a:lnTo>
                <a:lnTo>
                  <a:pt x="220510" y="0"/>
                </a:lnTo>
                <a:lnTo>
                  <a:pt x="607733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66594" y="4451164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83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0" y="5631577"/>
            <a:ext cx="1869185" cy="677504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229498" y="5631159"/>
            <a:ext cx="1895083" cy="677922"/>
          </a:xfrm>
          <a:custGeom>
            <a:avLst/>
            <a:gdLst/>
            <a:ahLst/>
            <a:cxnLst/>
            <a:rect l="l" t="t" r="r" b="b"/>
            <a:pathLst>
              <a:path w="1732280" h="513714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37108"/>
                </a:lnTo>
                <a:lnTo>
                  <a:pt x="1190" y="481161"/>
                </a:lnTo>
                <a:lnTo>
                  <a:pt x="9525" y="503783"/>
                </a:lnTo>
                <a:lnTo>
                  <a:pt x="32146" y="512117"/>
                </a:lnTo>
                <a:lnTo>
                  <a:pt x="76200" y="513308"/>
                </a:lnTo>
                <a:lnTo>
                  <a:pt x="1655787" y="513308"/>
                </a:lnTo>
                <a:lnTo>
                  <a:pt x="1699841" y="512117"/>
                </a:lnTo>
                <a:lnTo>
                  <a:pt x="1722462" y="503783"/>
                </a:lnTo>
                <a:lnTo>
                  <a:pt x="1730797" y="481161"/>
                </a:lnTo>
                <a:lnTo>
                  <a:pt x="1731987" y="437108"/>
                </a:lnTo>
                <a:lnTo>
                  <a:pt x="1731987" y="76199"/>
                </a:lnTo>
                <a:lnTo>
                  <a:pt x="1730797" y="32146"/>
                </a:lnTo>
                <a:lnTo>
                  <a:pt x="1722462" y="9524"/>
                </a:lnTo>
                <a:lnTo>
                  <a:pt x="1699841" y="1190"/>
                </a:lnTo>
                <a:lnTo>
                  <a:pt x="1655787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 flipH="1">
            <a:off x="1421749" y="5559258"/>
            <a:ext cx="45719" cy="465536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395224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97" y="5906824"/>
            <a:ext cx="573405" cy="373380"/>
          </a:xfrm>
          <a:prstGeom prst="rect">
            <a:avLst/>
          </a:prstGeom>
        </p:spPr>
      </p:pic>
      <p:pic>
        <p:nvPicPr>
          <p:cNvPr id="63" name="Immagine 6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61" y="5890085"/>
            <a:ext cx="573405" cy="373380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87" y="5890085"/>
            <a:ext cx="573405" cy="373380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3811987" y="5889065"/>
            <a:ext cx="591185" cy="374400"/>
          </a:xfrm>
          <a:custGeom>
            <a:avLst/>
            <a:gdLst/>
            <a:ahLst/>
            <a:cxnLst/>
            <a:rect l="l" t="t" r="r" b="b"/>
            <a:pathLst>
              <a:path w="591185" h="2190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42697"/>
                </a:lnTo>
                <a:lnTo>
                  <a:pt x="1190" y="186750"/>
                </a:lnTo>
                <a:lnTo>
                  <a:pt x="9525" y="209372"/>
                </a:lnTo>
                <a:lnTo>
                  <a:pt x="32146" y="217706"/>
                </a:lnTo>
                <a:lnTo>
                  <a:pt x="76200" y="218897"/>
                </a:lnTo>
                <a:lnTo>
                  <a:pt x="514731" y="218897"/>
                </a:lnTo>
                <a:lnTo>
                  <a:pt x="558784" y="217706"/>
                </a:lnTo>
                <a:lnTo>
                  <a:pt x="581406" y="209372"/>
                </a:lnTo>
                <a:lnTo>
                  <a:pt x="589740" y="186750"/>
                </a:lnTo>
                <a:lnTo>
                  <a:pt x="590931" y="142697"/>
                </a:lnTo>
                <a:lnTo>
                  <a:pt x="590931" y="76200"/>
                </a:lnTo>
                <a:lnTo>
                  <a:pt x="589740" y="32146"/>
                </a:lnTo>
                <a:lnTo>
                  <a:pt x="581406" y="9525"/>
                </a:lnTo>
                <a:lnTo>
                  <a:pt x="558784" y="1190"/>
                </a:lnTo>
                <a:lnTo>
                  <a:pt x="514731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5"/>
          <p:cNvSpPr/>
          <p:nvPr/>
        </p:nvSpPr>
        <p:spPr>
          <a:xfrm>
            <a:off x="3053368" y="5894055"/>
            <a:ext cx="591185" cy="374400"/>
          </a:xfrm>
          <a:custGeom>
            <a:avLst/>
            <a:gdLst/>
            <a:ahLst/>
            <a:cxnLst/>
            <a:rect l="l" t="t" r="r" b="b"/>
            <a:pathLst>
              <a:path w="591185" h="2190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42697"/>
                </a:lnTo>
                <a:lnTo>
                  <a:pt x="1190" y="186750"/>
                </a:lnTo>
                <a:lnTo>
                  <a:pt x="9525" y="209372"/>
                </a:lnTo>
                <a:lnTo>
                  <a:pt x="32146" y="217706"/>
                </a:lnTo>
                <a:lnTo>
                  <a:pt x="76200" y="218897"/>
                </a:lnTo>
                <a:lnTo>
                  <a:pt x="514731" y="218897"/>
                </a:lnTo>
                <a:lnTo>
                  <a:pt x="558784" y="217706"/>
                </a:lnTo>
                <a:lnTo>
                  <a:pt x="581406" y="209372"/>
                </a:lnTo>
                <a:lnTo>
                  <a:pt x="589740" y="186750"/>
                </a:lnTo>
                <a:lnTo>
                  <a:pt x="590931" y="142697"/>
                </a:lnTo>
                <a:lnTo>
                  <a:pt x="590931" y="76200"/>
                </a:lnTo>
                <a:lnTo>
                  <a:pt x="589740" y="32146"/>
                </a:lnTo>
                <a:lnTo>
                  <a:pt x="581406" y="9525"/>
                </a:lnTo>
                <a:lnTo>
                  <a:pt x="558784" y="1190"/>
                </a:lnTo>
                <a:lnTo>
                  <a:pt x="514731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5"/>
          <p:cNvSpPr/>
          <p:nvPr/>
        </p:nvSpPr>
        <p:spPr>
          <a:xfrm>
            <a:off x="2303797" y="5904368"/>
            <a:ext cx="591185" cy="374400"/>
          </a:xfrm>
          <a:custGeom>
            <a:avLst/>
            <a:gdLst/>
            <a:ahLst/>
            <a:cxnLst/>
            <a:rect l="l" t="t" r="r" b="b"/>
            <a:pathLst>
              <a:path w="591185" h="2190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42697"/>
                </a:lnTo>
                <a:lnTo>
                  <a:pt x="1190" y="186750"/>
                </a:lnTo>
                <a:lnTo>
                  <a:pt x="9525" y="209372"/>
                </a:lnTo>
                <a:lnTo>
                  <a:pt x="32146" y="217706"/>
                </a:lnTo>
                <a:lnTo>
                  <a:pt x="76200" y="218897"/>
                </a:lnTo>
                <a:lnTo>
                  <a:pt x="514731" y="218897"/>
                </a:lnTo>
                <a:lnTo>
                  <a:pt x="558784" y="217706"/>
                </a:lnTo>
                <a:lnTo>
                  <a:pt x="581406" y="209372"/>
                </a:lnTo>
                <a:lnTo>
                  <a:pt x="589740" y="186750"/>
                </a:lnTo>
                <a:lnTo>
                  <a:pt x="590931" y="142697"/>
                </a:lnTo>
                <a:lnTo>
                  <a:pt x="590931" y="76200"/>
                </a:lnTo>
                <a:lnTo>
                  <a:pt x="589740" y="32146"/>
                </a:lnTo>
                <a:lnTo>
                  <a:pt x="581406" y="9525"/>
                </a:lnTo>
                <a:lnTo>
                  <a:pt x="558784" y="1190"/>
                </a:lnTo>
                <a:lnTo>
                  <a:pt x="514731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8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8600" y="393700"/>
            <a:ext cx="42959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Rispondi a un personaggio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3924" y="1122117"/>
            <a:ext cx="272413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5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</a:t>
            </a:r>
            <a: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oordina la conversazione per far parlare i tuoi personaggi uno dopo l’altro.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4" name="object 3"/>
          <p:cNvSpPr txBox="1"/>
          <p:nvPr/>
        </p:nvSpPr>
        <p:spPr>
          <a:xfrm>
            <a:off x="698500" y="5927725"/>
            <a:ext cx="1054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 una storia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12" y="1860175"/>
            <a:ext cx="2268538" cy="17136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3749210"/>
            <a:ext cx="2271857" cy="171000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149350" y="1851698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9350" y="3738397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1200" y="5942457"/>
            <a:ext cx="76200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Create </a:t>
            </a: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0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Story</a:t>
            </a:r>
            <a:endParaRPr sz="1000">
              <a:latin typeface="Source Sans Pro Semibold"/>
              <a:cs typeface="Source Sans Pro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938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938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927100"/>
            <a:ext cx="4572000" cy="1769110"/>
          </a:xfrm>
          <a:custGeom>
            <a:avLst/>
            <a:gdLst/>
            <a:ahLst/>
            <a:cxnLst/>
            <a:rect l="l" t="t" r="r" b="b"/>
            <a:pathLst>
              <a:path w="4572000" h="1769110">
                <a:moveTo>
                  <a:pt x="0" y="1768855"/>
                </a:moveTo>
                <a:lnTo>
                  <a:pt x="4572000" y="1768855"/>
                </a:lnTo>
                <a:lnTo>
                  <a:pt x="4572000" y="0"/>
                </a:lnTo>
                <a:lnTo>
                  <a:pt x="0" y="0"/>
                </a:lnTo>
                <a:lnTo>
                  <a:pt x="0" y="176885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695955"/>
            <a:ext cx="4572000" cy="2447925"/>
          </a:xfrm>
          <a:custGeom>
            <a:avLst/>
            <a:gdLst/>
            <a:ahLst/>
            <a:cxnLst/>
            <a:rect l="l" t="t" r="r" b="b"/>
            <a:pathLst>
              <a:path w="4572000" h="2447925">
                <a:moveTo>
                  <a:pt x="0" y="2447544"/>
                </a:moveTo>
                <a:lnTo>
                  <a:pt x="4572000" y="2447544"/>
                </a:lnTo>
                <a:lnTo>
                  <a:pt x="4572000" y="0"/>
                </a:lnTo>
                <a:lnTo>
                  <a:pt x="0" y="0"/>
                </a:lnTo>
                <a:lnTo>
                  <a:pt x="0" y="244754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68325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41500" y="141478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46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4695" y="4267510"/>
            <a:ext cx="3660775" cy="0"/>
          </a:xfrm>
          <a:custGeom>
            <a:avLst/>
            <a:gdLst/>
            <a:ahLst/>
            <a:cxnLst/>
            <a:rect l="l" t="t" r="r" b="b"/>
            <a:pathLst>
              <a:path w="3660775">
                <a:moveTo>
                  <a:pt x="0" y="0"/>
                </a:moveTo>
                <a:lnTo>
                  <a:pt x="3660711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6333" y="3125277"/>
            <a:ext cx="30194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l’icona di ogni personaggio e aggiungi questo codice.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7963" y="3375747"/>
            <a:ext cx="483870" cy="490855"/>
          </a:xfrm>
          <a:custGeom>
            <a:avLst/>
            <a:gdLst/>
            <a:ahLst/>
            <a:cxnLst/>
            <a:rect l="l" t="t" r="r" b="b"/>
            <a:pathLst>
              <a:path w="483869" h="490854">
                <a:moveTo>
                  <a:pt x="407085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14642"/>
                </a:lnTo>
                <a:lnTo>
                  <a:pt x="1190" y="458695"/>
                </a:lnTo>
                <a:lnTo>
                  <a:pt x="9525" y="481317"/>
                </a:lnTo>
                <a:lnTo>
                  <a:pt x="32146" y="489651"/>
                </a:lnTo>
                <a:lnTo>
                  <a:pt x="76200" y="490842"/>
                </a:lnTo>
                <a:lnTo>
                  <a:pt x="407085" y="490842"/>
                </a:lnTo>
                <a:lnTo>
                  <a:pt x="451138" y="489651"/>
                </a:lnTo>
                <a:lnTo>
                  <a:pt x="473760" y="481317"/>
                </a:lnTo>
                <a:lnTo>
                  <a:pt x="482095" y="458695"/>
                </a:lnTo>
                <a:lnTo>
                  <a:pt x="483285" y="414642"/>
                </a:lnTo>
                <a:lnTo>
                  <a:pt x="483285" y="76199"/>
                </a:lnTo>
                <a:lnTo>
                  <a:pt x="482095" y="32146"/>
                </a:lnTo>
                <a:lnTo>
                  <a:pt x="473760" y="9524"/>
                </a:lnTo>
                <a:lnTo>
                  <a:pt x="451138" y="1190"/>
                </a:lnTo>
                <a:lnTo>
                  <a:pt x="407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963" y="3375747"/>
            <a:ext cx="483870" cy="490855"/>
          </a:xfrm>
          <a:custGeom>
            <a:avLst/>
            <a:gdLst/>
            <a:ahLst/>
            <a:cxnLst/>
            <a:rect l="l" t="t" r="r" b="b"/>
            <a:pathLst>
              <a:path w="483869" h="490854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14642"/>
                </a:lnTo>
                <a:lnTo>
                  <a:pt x="1190" y="458695"/>
                </a:lnTo>
                <a:lnTo>
                  <a:pt x="9525" y="481317"/>
                </a:lnTo>
                <a:lnTo>
                  <a:pt x="32146" y="489651"/>
                </a:lnTo>
                <a:lnTo>
                  <a:pt x="76200" y="490842"/>
                </a:lnTo>
                <a:lnTo>
                  <a:pt x="407085" y="490842"/>
                </a:lnTo>
                <a:lnTo>
                  <a:pt x="451138" y="489651"/>
                </a:lnTo>
                <a:lnTo>
                  <a:pt x="473760" y="481317"/>
                </a:lnTo>
                <a:lnTo>
                  <a:pt x="482095" y="458695"/>
                </a:lnTo>
                <a:lnTo>
                  <a:pt x="483285" y="414642"/>
                </a:lnTo>
                <a:lnTo>
                  <a:pt x="483285" y="76199"/>
                </a:lnTo>
                <a:lnTo>
                  <a:pt x="482095" y="32146"/>
                </a:lnTo>
                <a:lnTo>
                  <a:pt x="473760" y="9524"/>
                </a:lnTo>
                <a:lnTo>
                  <a:pt x="451138" y="1190"/>
                </a:lnTo>
                <a:lnTo>
                  <a:pt x="407085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2104" y="3740892"/>
            <a:ext cx="2362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Goblin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64354" y="2005483"/>
            <a:ext cx="678883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due personaggi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83034" y="1541657"/>
            <a:ext cx="412394" cy="4123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83034" y="15416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9519" y="14954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9525" y="1503378"/>
            <a:ext cx="712457" cy="4792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9519" y="14954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71176" y="2030879"/>
            <a:ext cx="4292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Moun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ain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3201" y="2009177"/>
            <a:ext cx="561649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</a:t>
            </a:r>
            <a:r>
              <a:rPr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7276" y="1541657"/>
            <a:ext cx="412394" cy="4123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7276" y="15416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55008" y="14954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55008" y="14954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958850" y="2030879"/>
            <a:ext cx="306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Goblin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23539" y="4500818"/>
            <a:ext cx="1419860" cy="474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2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Dì a questo personaggio che cosa deve fare quando riceve il messaggio.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5143500"/>
            <a:ext cx="4572000" cy="1257300"/>
          </a:xfrm>
          <a:custGeom>
            <a:avLst/>
            <a:gdLst/>
            <a:ahLst/>
            <a:cxnLst/>
            <a:rect l="l" t="t" r="r" b="b"/>
            <a:pathLst>
              <a:path w="4572000" h="1257300">
                <a:moveTo>
                  <a:pt x="0" y="1257300"/>
                </a:moveTo>
                <a:lnTo>
                  <a:pt x="4572000" y="1257300"/>
                </a:lnTo>
                <a:lnTo>
                  <a:pt x="4572000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5130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7963" y="4441821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5" h="490854">
                <a:moveTo>
                  <a:pt x="414642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4642"/>
                </a:lnTo>
                <a:lnTo>
                  <a:pt x="1190" y="458695"/>
                </a:lnTo>
                <a:lnTo>
                  <a:pt x="9525" y="481317"/>
                </a:lnTo>
                <a:lnTo>
                  <a:pt x="32146" y="489651"/>
                </a:lnTo>
                <a:lnTo>
                  <a:pt x="76200" y="490842"/>
                </a:lnTo>
                <a:lnTo>
                  <a:pt x="414642" y="490842"/>
                </a:lnTo>
                <a:lnTo>
                  <a:pt x="458695" y="489651"/>
                </a:lnTo>
                <a:lnTo>
                  <a:pt x="481317" y="481317"/>
                </a:lnTo>
                <a:lnTo>
                  <a:pt x="489651" y="458695"/>
                </a:lnTo>
                <a:lnTo>
                  <a:pt x="490842" y="414642"/>
                </a:lnTo>
                <a:lnTo>
                  <a:pt x="490842" y="76200"/>
                </a:lnTo>
                <a:lnTo>
                  <a:pt x="489651" y="32146"/>
                </a:lnTo>
                <a:lnTo>
                  <a:pt x="481317" y="9525"/>
                </a:lnTo>
                <a:lnTo>
                  <a:pt x="458695" y="1190"/>
                </a:lnTo>
                <a:lnTo>
                  <a:pt x="414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7963" y="4441821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5" h="490854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4642"/>
                </a:lnTo>
                <a:lnTo>
                  <a:pt x="1190" y="458695"/>
                </a:lnTo>
                <a:lnTo>
                  <a:pt x="9525" y="481317"/>
                </a:lnTo>
                <a:lnTo>
                  <a:pt x="32146" y="489651"/>
                </a:lnTo>
                <a:lnTo>
                  <a:pt x="76200" y="490842"/>
                </a:lnTo>
                <a:lnTo>
                  <a:pt x="414642" y="490842"/>
                </a:lnTo>
                <a:lnTo>
                  <a:pt x="458695" y="489651"/>
                </a:lnTo>
                <a:lnTo>
                  <a:pt x="481317" y="481317"/>
                </a:lnTo>
                <a:lnTo>
                  <a:pt x="489651" y="458695"/>
                </a:lnTo>
                <a:lnTo>
                  <a:pt x="490842" y="414642"/>
                </a:lnTo>
                <a:lnTo>
                  <a:pt x="490842" y="76200"/>
                </a:lnTo>
                <a:lnTo>
                  <a:pt x="489651" y="32146"/>
                </a:lnTo>
                <a:lnTo>
                  <a:pt x="481317" y="9525"/>
                </a:lnTo>
                <a:lnTo>
                  <a:pt x="458695" y="1190"/>
                </a:lnTo>
                <a:lnTo>
                  <a:pt x="41464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38286" y="4806966"/>
            <a:ext cx="2901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Prin</a:t>
            </a: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c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ess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10893" y="5511835"/>
            <a:ext cx="1666678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1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Puoi cliccare il menù a tendina e aggiungere nuovi messaggi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674348" y="5951510"/>
            <a:ext cx="102565" cy="114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215899" y="218825"/>
            <a:ext cx="4127499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 smtClean="0">
                <a:latin typeface="Burbank Big Rg Bk" pitchFamily="50" charset="0"/>
              </a:rPr>
              <a:t>Rispondi a un personaggio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10" dirty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611879" y="1485898"/>
            <a:ext cx="731520" cy="731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788413" y="2030879"/>
            <a:ext cx="378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Prin</a:t>
            </a:r>
            <a:r>
              <a:rPr sz="800" spc="-25" dirty="0">
                <a:solidFill>
                  <a:srgbClr val="231F20"/>
                </a:solidFill>
                <a:latin typeface="Source Sans Pro"/>
                <a:cs typeface="Source Sans Pro"/>
              </a:rPr>
              <a:t>c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ess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011843" y="1550094"/>
            <a:ext cx="199310" cy="4881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5034" y="4466374"/>
            <a:ext cx="156692" cy="3518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8723" y="3404494"/>
            <a:ext cx="141744" cy="345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5"/>
          <p:cNvSpPr txBox="1"/>
          <p:nvPr/>
        </p:nvSpPr>
        <p:spPr>
          <a:xfrm>
            <a:off x="1086656" y="2819400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65" name="object 14"/>
          <p:cNvSpPr txBox="1"/>
          <p:nvPr/>
        </p:nvSpPr>
        <p:spPr>
          <a:xfrm>
            <a:off x="1717483" y="1000434"/>
            <a:ext cx="113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66" name="object 36"/>
          <p:cNvSpPr txBox="1"/>
          <p:nvPr/>
        </p:nvSpPr>
        <p:spPr>
          <a:xfrm>
            <a:off x="1526350" y="5238576"/>
            <a:ext cx="15193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SUGGERIMENTO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47" y="3316737"/>
            <a:ext cx="1806893" cy="846773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15" y="4351601"/>
            <a:ext cx="1600200" cy="726758"/>
          </a:xfrm>
          <a:prstGeom prst="rect">
            <a:avLst/>
          </a:prstGeom>
        </p:spPr>
      </p:pic>
      <p:pic>
        <p:nvPicPr>
          <p:cNvPr id="67" name="Immagine 6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2" y="5398661"/>
            <a:ext cx="1806893" cy="1020127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2310288" y="3964068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>
                <a:moveTo>
                  <a:pt x="0" y="0"/>
                </a:moveTo>
                <a:lnTo>
                  <a:pt x="219836" y="0"/>
                </a:lnTo>
                <a:lnTo>
                  <a:pt x="5943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930880" y="3883025"/>
            <a:ext cx="13338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Invia </a:t>
            </a:r>
            <a:r>
              <a:rPr lang="it-IT"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un messaggio a </a:t>
            </a: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tutti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93378" y="4618359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223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47050" y="5603443"/>
            <a:ext cx="950563" cy="89715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219836" y="0"/>
                </a:lnTo>
                <a:lnTo>
                  <a:pt x="6705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9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41343" y="393700"/>
            <a:ext cx="32554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Aggiungi una scena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5553" y="1110830"/>
            <a:ext cx="215744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5000"/>
              </a:lnSpc>
              <a:spcBef>
                <a:spcPts val="100"/>
              </a:spcBef>
            </a:pPr>
            <a:r>
              <a:rPr lang="it-IT" sz="12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</a:t>
            </a:r>
            <a:r>
              <a:rPr lang="it-IT" sz="12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rea più scene, con sfondi diversi e tanti personaggi</a:t>
            </a:r>
            <a:r>
              <a:rPr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9350" y="1851698"/>
            <a:ext cx="2273287" cy="1719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9350" y="1851698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9350" y="3738397"/>
            <a:ext cx="2273287" cy="1719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9350" y="3738397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 txBox="1"/>
          <p:nvPr/>
        </p:nvSpPr>
        <p:spPr>
          <a:xfrm>
            <a:off x="698500" y="5927725"/>
            <a:ext cx="1054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 una storia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8947" y="2453834"/>
            <a:ext cx="374015" cy="400050"/>
          </a:xfrm>
          <a:custGeom>
            <a:avLst/>
            <a:gdLst/>
            <a:ahLst/>
            <a:cxnLst/>
            <a:rect l="l" t="t" r="r" b="b"/>
            <a:pathLst>
              <a:path w="374014" h="400050">
                <a:moveTo>
                  <a:pt x="112699" y="39650"/>
                </a:moveTo>
                <a:lnTo>
                  <a:pt x="73805" y="45090"/>
                </a:lnTo>
                <a:lnTo>
                  <a:pt x="38138" y="68872"/>
                </a:lnTo>
                <a:lnTo>
                  <a:pt x="9729" y="112649"/>
                </a:lnTo>
                <a:lnTo>
                  <a:pt x="0" y="163931"/>
                </a:lnTo>
                <a:lnTo>
                  <a:pt x="1982" y="198004"/>
                </a:lnTo>
                <a:lnTo>
                  <a:pt x="20116" y="262522"/>
                </a:lnTo>
                <a:lnTo>
                  <a:pt x="59793" y="334222"/>
                </a:lnTo>
                <a:lnTo>
                  <a:pt x="91598" y="365910"/>
                </a:lnTo>
                <a:lnTo>
                  <a:pt x="131252" y="387776"/>
                </a:lnTo>
                <a:lnTo>
                  <a:pt x="180276" y="399135"/>
                </a:lnTo>
                <a:lnTo>
                  <a:pt x="219438" y="399453"/>
                </a:lnTo>
                <a:lnTo>
                  <a:pt x="253260" y="391086"/>
                </a:lnTo>
                <a:lnTo>
                  <a:pt x="282742" y="373771"/>
                </a:lnTo>
                <a:lnTo>
                  <a:pt x="308889" y="347243"/>
                </a:lnTo>
                <a:lnTo>
                  <a:pt x="311111" y="344474"/>
                </a:lnTo>
                <a:lnTo>
                  <a:pt x="313575" y="341884"/>
                </a:lnTo>
                <a:lnTo>
                  <a:pt x="341565" y="300436"/>
                </a:lnTo>
                <a:lnTo>
                  <a:pt x="361326" y="259702"/>
                </a:lnTo>
                <a:lnTo>
                  <a:pt x="372844" y="216186"/>
                </a:lnTo>
                <a:lnTo>
                  <a:pt x="373989" y="169227"/>
                </a:lnTo>
                <a:lnTo>
                  <a:pt x="365048" y="132946"/>
                </a:lnTo>
                <a:lnTo>
                  <a:pt x="344223" y="99094"/>
                </a:lnTo>
                <a:lnTo>
                  <a:pt x="321035" y="82372"/>
                </a:lnTo>
                <a:lnTo>
                  <a:pt x="181508" y="82372"/>
                </a:lnTo>
                <a:lnTo>
                  <a:pt x="150155" y="52196"/>
                </a:lnTo>
                <a:lnTo>
                  <a:pt x="112699" y="39650"/>
                </a:lnTo>
                <a:close/>
              </a:path>
              <a:path w="374014" h="400050">
                <a:moveTo>
                  <a:pt x="198996" y="0"/>
                </a:moveTo>
                <a:lnTo>
                  <a:pt x="181508" y="82372"/>
                </a:lnTo>
                <a:lnTo>
                  <a:pt x="321035" y="82372"/>
                </a:lnTo>
                <a:lnTo>
                  <a:pt x="310260" y="74601"/>
                </a:lnTo>
                <a:lnTo>
                  <a:pt x="309801" y="74523"/>
                </a:lnTo>
                <a:lnTo>
                  <a:pt x="200647" y="74523"/>
                </a:lnTo>
                <a:lnTo>
                  <a:pt x="207979" y="54967"/>
                </a:lnTo>
                <a:lnTo>
                  <a:pt x="211755" y="45090"/>
                </a:lnTo>
                <a:lnTo>
                  <a:pt x="215607" y="35496"/>
                </a:lnTo>
                <a:lnTo>
                  <a:pt x="219714" y="23752"/>
                </a:lnTo>
                <a:lnTo>
                  <a:pt x="219194" y="15614"/>
                </a:lnTo>
                <a:lnTo>
                  <a:pt x="212727" y="8543"/>
                </a:lnTo>
                <a:lnTo>
                  <a:pt x="198996" y="0"/>
                </a:lnTo>
                <a:close/>
              </a:path>
              <a:path w="374014" h="400050">
                <a:moveTo>
                  <a:pt x="261899" y="66395"/>
                </a:moveTo>
                <a:lnTo>
                  <a:pt x="246933" y="67587"/>
                </a:lnTo>
                <a:lnTo>
                  <a:pt x="231849" y="69649"/>
                </a:lnTo>
                <a:lnTo>
                  <a:pt x="200647" y="74523"/>
                </a:lnTo>
                <a:lnTo>
                  <a:pt x="309801" y="74523"/>
                </a:lnTo>
                <a:lnTo>
                  <a:pt x="261899" y="66395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5271" y="4911542"/>
            <a:ext cx="374015" cy="399415"/>
          </a:xfrm>
          <a:custGeom>
            <a:avLst/>
            <a:gdLst/>
            <a:ahLst/>
            <a:cxnLst/>
            <a:rect l="l" t="t" r="r" b="b"/>
            <a:pathLst>
              <a:path w="374015" h="399414">
                <a:moveTo>
                  <a:pt x="111134" y="38120"/>
                </a:moveTo>
                <a:lnTo>
                  <a:pt x="68872" y="44995"/>
                </a:lnTo>
                <a:lnTo>
                  <a:pt x="31889" y="72364"/>
                </a:lnTo>
                <a:lnTo>
                  <a:pt x="9386" y="108611"/>
                </a:lnTo>
                <a:lnTo>
                  <a:pt x="0" y="149821"/>
                </a:lnTo>
                <a:lnTo>
                  <a:pt x="1827" y="196949"/>
                </a:lnTo>
                <a:lnTo>
                  <a:pt x="11308" y="241198"/>
                </a:lnTo>
                <a:lnTo>
                  <a:pt x="27997" y="282675"/>
                </a:lnTo>
                <a:lnTo>
                  <a:pt x="51444" y="321481"/>
                </a:lnTo>
                <a:lnTo>
                  <a:pt x="81203" y="357720"/>
                </a:lnTo>
                <a:lnTo>
                  <a:pt x="127770" y="387344"/>
                </a:lnTo>
                <a:lnTo>
                  <a:pt x="192753" y="396499"/>
                </a:lnTo>
                <a:lnTo>
                  <a:pt x="208191" y="398551"/>
                </a:lnTo>
                <a:lnTo>
                  <a:pt x="259433" y="388610"/>
                </a:lnTo>
                <a:lnTo>
                  <a:pt x="304819" y="348964"/>
                </a:lnTo>
                <a:lnTo>
                  <a:pt x="330285" y="316318"/>
                </a:lnTo>
                <a:lnTo>
                  <a:pt x="350422" y="280225"/>
                </a:lnTo>
                <a:lnTo>
                  <a:pt x="365048" y="240690"/>
                </a:lnTo>
                <a:lnTo>
                  <a:pt x="373492" y="192509"/>
                </a:lnTo>
                <a:lnTo>
                  <a:pt x="373621" y="176352"/>
                </a:lnTo>
                <a:lnTo>
                  <a:pt x="362151" y="125483"/>
                </a:lnTo>
                <a:lnTo>
                  <a:pt x="334389" y="88682"/>
                </a:lnTo>
                <a:lnTo>
                  <a:pt x="318716" y="80848"/>
                </a:lnTo>
                <a:lnTo>
                  <a:pt x="180454" y="80848"/>
                </a:lnTo>
                <a:lnTo>
                  <a:pt x="150915" y="50488"/>
                </a:lnTo>
                <a:lnTo>
                  <a:pt x="111134" y="38120"/>
                </a:lnTo>
                <a:close/>
              </a:path>
              <a:path w="374015" h="399414">
                <a:moveTo>
                  <a:pt x="197573" y="0"/>
                </a:moveTo>
                <a:lnTo>
                  <a:pt x="180454" y="80848"/>
                </a:lnTo>
                <a:lnTo>
                  <a:pt x="318716" y="80848"/>
                </a:lnTo>
                <a:lnTo>
                  <a:pt x="305454" y="74218"/>
                </a:lnTo>
                <a:lnTo>
                  <a:pt x="198894" y="74218"/>
                </a:lnTo>
                <a:lnTo>
                  <a:pt x="203205" y="62981"/>
                </a:lnTo>
                <a:lnTo>
                  <a:pt x="207281" y="52268"/>
                </a:lnTo>
                <a:lnTo>
                  <a:pt x="211298" y="41948"/>
                </a:lnTo>
                <a:lnTo>
                  <a:pt x="215430" y="31889"/>
                </a:lnTo>
                <a:lnTo>
                  <a:pt x="218939" y="20745"/>
                </a:lnTo>
                <a:lnTo>
                  <a:pt x="217746" y="12553"/>
                </a:lnTo>
                <a:lnTo>
                  <a:pt x="210931" y="6057"/>
                </a:lnTo>
                <a:lnTo>
                  <a:pt x="197573" y="0"/>
                </a:lnTo>
                <a:close/>
              </a:path>
              <a:path w="374015" h="399414">
                <a:moveTo>
                  <a:pt x="241198" y="65735"/>
                </a:moveTo>
                <a:lnTo>
                  <a:pt x="231227" y="67348"/>
                </a:lnTo>
                <a:lnTo>
                  <a:pt x="221046" y="69419"/>
                </a:lnTo>
                <a:lnTo>
                  <a:pt x="198894" y="74218"/>
                </a:lnTo>
                <a:lnTo>
                  <a:pt x="305454" y="74218"/>
                </a:lnTo>
                <a:lnTo>
                  <a:pt x="293138" y="68061"/>
                </a:lnTo>
                <a:lnTo>
                  <a:pt x="241198" y="65735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5605" y="4516267"/>
            <a:ext cx="373380" cy="399415"/>
          </a:xfrm>
          <a:custGeom>
            <a:avLst/>
            <a:gdLst/>
            <a:ahLst/>
            <a:cxnLst/>
            <a:rect l="l" t="t" r="r" b="b"/>
            <a:pathLst>
              <a:path w="373379" h="399414">
                <a:moveTo>
                  <a:pt x="111344" y="37301"/>
                </a:moveTo>
                <a:lnTo>
                  <a:pt x="72590" y="42661"/>
                </a:lnTo>
                <a:lnTo>
                  <a:pt x="39115" y="63715"/>
                </a:lnTo>
                <a:lnTo>
                  <a:pt x="11957" y="101249"/>
                </a:lnTo>
                <a:lnTo>
                  <a:pt x="0" y="145745"/>
                </a:lnTo>
                <a:lnTo>
                  <a:pt x="1504" y="200017"/>
                </a:lnTo>
                <a:lnTo>
                  <a:pt x="14227" y="250599"/>
                </a:lnTo>
                <a:lnTo>
                  <a:pt x="36565" y="297899"/>
                </a:lnTo>
                <a:lnTo>
                  <a:pt x="66916" y="342328"/>
                </a:lnTo>
                <a:lnTo>
                  <a:pt x="109843" y="378901"/>
                </a:lnTo>
                <a:lnTo>
                  <a:pt x="164972" y="393052"/>
                </a:lnTo>
                <a:lnTo>
                  <a:pt x="175195" y="393695"/>
                </a:lnTo>
                <a:lnTo>
                  <a:pt x="185408" y="394798"/>
                </a:lnTo>
                <a:lnTo>
                  <a:pt x="195596" y="396234"/>
                </a:lnTo>
                <a:lnTo>
                  <a:pt x="205739" y="397878"/>
                </a:lnTo>
                <a:lnTo>
                  <a:pt x="222614" y="399225"/>
                </a:lnTo>
                <a:lnTo>
                  <a:pt x="266966" y="382117"/>
                </a:lnTo>
                <a:lnTo>
                  <a:pt x="298719" y="351528"/>
                </a:lnTo>
                <a:lnTo>
                  <a:pt x="326910" y="318071"/>
                </a:lnTo>
                <a:lnTo>
                  <a:pt x="348877" y="282214"/>
                </a:lnTo>
                <a:lnTo>
                  <a:pt x="364763" y="244278"/>
                </a:lnTo>
                <a:lnTo>
                  <a:pt x="372980" y="204017"/>
                </a:lnTo>
                <a:lnTo>
                  <a:pt x="371944" y="161188"/>
                </a:lnTo>
                <a:lnTo>
                  <a:pt x="359342" y="120272"/>
                </a:lnTo>
                <a:lnTo>
                  <a:pt x="335330" y="89352"/>
                </a:lnTo>
                <a:lnTo>
                  <a:pt x="317736" y="79286"/>
                </a:lnTo>
                <a:lnTo>
                  <a:pt x="180200" y="79286"/>
                </a:lnTo>
                <a:lnTo>
                  <a:pt x="149254" y="49040"/>
                </a:lnTo>
                <a:lnTo>
                  <a:pt x="111344" y="37301"/>
                </a:lnTo>
                <a:close/>
              </a:path>
              <a:path w="373379" h="399414">
                <a:moveTo>
                  <a:pt x="200253" y="0"/>
                </a:moveTo>
                <a:lnTo>
                  <a:pt x="198539" y="3479"/>
                </a:lnTo>
                <a:lnTo>
                  <a:pt x="196062" y="6845"/>
                </a:lnTo>
                <a:lnTo>
                  <a:pt x="191407" y="27524"/>
                </a:lnTo>
                <a:lnTo>
                  <a:pt x="187682" y="44575"/>
                </a:lnTo>
                <a:lnTo>
                  <a:pt x="180200" y="79286"/>
                </a:lnTo>
                <a:lnTo>
                  <a:pt x="317736" y="79286"/>
                </a:lnTo>
                <a:lnTo>
                  <a:pt x="304972" y="71983"/>
                </a:lnTo>
                <a:lnTo>
                  <a:pt x="199034" y="71983"/>
                </a:lnTo>
                <a:lnTo>
                  <a:pt x="206811" y="51469"/>
                </a:lnTo>
                <a:lnTo>
                  <a:pt x="210637" y="41604"/>
                </a:lnTo>
                <a:lnTo>
                  <a:pt x="214617" y="31927"/>
                </a:lnTo>
                <a:lnTo>
                  <a:pt x="218425" y="20534"/>
                </a:lnTo>
                <a:lnTo>
                  <a:pt x="217812" y="12420"/>
                </a:lnTo>
                <a:lnTo>
                  <a:pt x="212011" y="6078"/>
                </a:lnTo>
                <a:lnTo>
                  <a:pt x="200253" y="0"/>
                </a:lnTo>
                <a:close/>
              </a:path>
              <a:path w="373379" h="399414">
                <a:moveTo>
                  <a:pt x="259511" y="63817"/>
                </a:moveTo>
                <a:lnTo>
                  <a:pt x="244968" y="64827"/>
                </a:lnTo>
                <a:lnTo>
                  <a:pt x="230206" y="66895"/>
                </a:lnTo>
                <a:lnTo>
                  <a:pt x="214977" y="69466"/>
                </a:lnTo>
                <a:lnTo>
                  <a:pt x="199034" y="71983"/>
                </a:lnTo>
                <a:lnTo>
                  <a:pt x="304972" y="71983"/>
                </a:lnTo>
                <a:lnTo>
                  <a:pt x="301518" y="70007"/>
                </a:lnTo>
                <a:lnTo>
                  <a:pt x="259511" y="6381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7821" y="2654025"/>
            <a:ext cx="374650" cy="400050"/>
          </a:xfrm>
          <a:custGeom>
            <a:avLst/>
            <a:gdLst/>
            <a:ahLst/>
            <a:cxnLst/>
            <a:rect l="l" t="t" r="r" b="b"/>
            <a:pathLst>
              <a:path w="374650" h="400050">
                <a:moveTo>
                  <a:pt x="95304" y="37660"/>
                </a:moveTo>
                <a:lnTo>
                  <a:pt x="36027" y="68072"/>
                </a:lnTo>
                <a:lnTo>
                  <a:pt x="4392" y="124752"/>
                </a:lnTo>
                <a:lnTo>
                  <a:pt x="0" y="159054"/>
                </a:lnTo>
                <a:lnTo>
                  <a:pt x="3859" y="209392"/>
                </a:lnTo>
                <a:lnTo>
                  <a:pt x="17186" y="256536"/>
                </a:lnTo>
                <a:lnTo>
                  <a:pt x="38747" y="300733"/>
                </a:lnTo>
                <a:lnTo>
                  <a:pt x="67310" y="342226"/>
                </a:lnTo>
                <a:lnTo>
                  <a:pt x="109589" y="378606"/>
                </a:lnTo>
                <a:lnTo>
                  <a:pt x="163614" y="393649"/>
                </a:lnTo>
                <a:lnTo>
                  <a:pt x="173888" y="394249"/>
                </a:lnTo>
                <a:lnTo>
                  <a:pt x="184175" y="394968"/>
                </a:lnTo>
                <a:lnTo>
                  <a:pt x="194385" y="396094"/>
                </a:lnTo>
                <a:lnTo>
                  <a:pt x="204431" y="397916"/>
                </a:lnTo>
                <a:lnTo>
                  <a:pt x="225409" y="399726"/>
                </a:lnTo>
                <a:lnTo>
                  <a:pt x="261992" y="387254"/>
                </a:lnTo>
                <a:lnTo>
                  <a:pt x="291971" y="362904"/>
                </a:lnTo>
                <a:lnTo>
                  <a:pt x="334227" y="309938"/>
                </a:lnTo>
                <a:lnTo>
                  <a:pt x="357093" y="267493"/>
                </a:lnTo>
                <a:lnTo>
                  <a:pt x="371056" y="221600"/>
                </a:lnTo>
                <a:lnTo>
                  <a:pt x="374091" y="171564"/>
                </a:lnTo>
                <a:lnTo>
                  <a:pt x="362701" y="124926"/>
                </a:lnTo>
                <a:lnTo>
                  <a:pt x="336475" y="90030"/>
                </a:lnTo>
                <a:lnTo>
                  <a:pt x="319048" y="80556"/>
                </a:lnTo>
                <a:lnTo>
                  <a:pt x="181152" y="80556"/>
                </a:lnTo>
                <a:lnTo>
                  <a:pt x="179857" y="78816"/>
                </a:lnTo>
                <a:lnTo>
                  <a:pt x="178689" y="77343"/>
                </a:lnTo>
                <a:lnTo>
                  <a:pt x="177609" y="75793"/>
                </a:lnTo>
                <a:lnTo>
                  <a:pt x="154729" y="52814"/>
                </a:lnTo>
                <a:lnTo>
                  <a:pt x="126334" y="39789"/>
                </a:lnTo>
                <a:lnTo>
                  <a:pt x="95304" y="37660"/>
                </a:lnTo>
                <a:close/>
              </a:path>
              <a:path w="374650" h="400050">
                <a:moveTo>
                  <a:pt x="197916" y="0"/>
                </a:moveTo>
                <a:lnTo>
                  <a:pt x="181152" y="80556"/>
                </a:lnTo>
                <a:lnTo>
                  <a:pt x="319048" y="80556"/>
                </a:lnTo>
                <a:lnTo>
                  <a:pt x="305733" y="73317"/>
                </a:lnTo>
                <a:lnTo>
                  <a:pt x="200964" y="73317"/>
                </a:lnTo>
                <a:lnTo>
                  <a:pt x="201422" y="71056"/>
                </a:lnTo>
                <a:lnTo>
                  <a:pt x="201536" y="69151"/>
                </a:lnTo>
                <a:lnTo>
                  <a:pt x="208851" y="49644"/>
                </a:lnTo>
                <a:lnTo>
                  <a:pt x="212270" y="40787"/>
                </a:lnTo>
                <a:lnTo>
                  <a:pt x="215861" y="32004"/>
                </a:lnTo>
                <a:lnTo>
                  <a:pt x="219408" y="20647"/>
                </a:lnTo>
                <a:lnTo>
                  <a:pt x="218195" y="12311"/>
                </a:lnTo>
                <a:lnTo>
                  <a:pt x="211329" y="5820"/>
                </a:lnTo>
                <a:lnTo>
                  <a:pt x="197916" y="0"/>
                </a:lnTo>
                <a:close/>
              </a:path>
              <a:path w="374650" h="400050">
                <a:moveTo>
                  <a:pt x="250596" y="64808"/>
                </a:moveTo>
                <a:lnTo>
                  <a:pt x="238340" y="66330"/>
                </a:lnTo>
                <a:lnTo>
                  <a:pt x="226056" y="68481"/>
                </a:lnTo>
                <a:lnTo>
                  <a:pt x="200964" y="73317"/>
                </a:lnTo>
                <a:lnTo>
                  <a:pt x="305733" y="73317"/>
                </a:lnTo>
                <a:lnTo>
                  <a:pt x="298183" y="69212"/>
                </a:lnTo>
                <a:lnTo>
                  <a:pt x="250596" y="64808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5921" y="127461"/>
            <a:ext cx="374015" cy="400685"/>
          </a:xfrm>
          <a:custGeom>
            <a:avLst/>
            <a:gdLst/>
            <a:ahLst/>
            <a:cxnLst/>
            <a:rect l="l" t="t" r="r" b="b"/>
            <a:pathLst>
              <a:path w="374015" h="400684">
                <a:moveTo>
                  <a:pt x="116852" y="38790"/>
                </a:moveTo>
                <a:lnTo>
                  <a:pt x="47485" y="59156"/>
                </a:lnTo>
                <a:lnTo>
                  <a:pt x="11769" y="105205"/>
                </a:lnTo>
                <a:lnTo>
                  <a:pt x="0" y="162179"/>
                </a:lnTo>
                <a:lnTo>
                  <a:pt x="3690" y="207887"/>
                </a:lnTo>
                <a:lnTo>
                  <a:pt x="15360" y="251015"/>
                </a:lnTo>
                <a:lnTo>
                  <a:pt x="33793" y="291838"/>
                </a:lnTo>
                <a:lnTo>
                  <a:pt x="57772" y="330631"/>
                </a:lnTo>
                <a:lnTo>
                  <a:pt x="103331" y="375581"/>
                </a:lnTo>
                <a:lnTo>
                  <a:pt x="164922" y="394271"/>
                </a:lnTo>
                <a:lnTo>
                  <a:pt x="172531" y="394660"/>
                </a:lnTo>
                <a:lnTo>
                  <a:pt x="180149" y="395270"/>
                </a:lnTo>
                <a:lnTo>
                  <a:pt x="187710" y="396234"/>
                </a:lnTo>
                <a:lnTo>
                  <a:pt x="195148" y="397687"/>
                </a:lnTo>
                <a:lnTo>
                  <a:pt x="221590" y="400405"/>
                </a:lnTo>
                <a:lnTo>
                  <a:pt x="267559" y="384862"/>
                </a:lnTo>
                <a:lnTo>
                  <a:pt x="303477" y="351637"/>
                </a:lnTo>
                <a:lnTo>
                  <a:pt x="342973" y="296338"/>
                </a:lnTo>
                <a:lnTo>
                  <a:pt x="361821" y="256411"/>
                </a:lnTo>
                <a:lnTo>
                  <a:pt x="372789" y="213815"/>
                </a:lnTo>
                <a:lnTo>
                  <a:pt x="374014" y="167970"/>
                </a:lnTo>
                <a:lnTo>
                  <a:pt x="364041" y="128539"/>
                </a:lnTo>
                <a:lnTo>
                  <a:pt x="342873" y="96812"/>
                </a:lnTo>
                <a:lnTo>
                  <a:pt x="322713" y="82486"/>
                </a:lnTo>
                <a:lnTo>
                  <a:pt x="181038" y="82486"/>
                </a:lnTo>
                <a:lnTo>
                  <a:pt x="179692" y="79806"/>
                </a:lnTo>
                <a:lnTo>
                  <a:pt x="179196" y="78397"/>
                </a:lnTo>
                <a:lnTo>
                  <a:pt x="178371" y="77241"/>
                </a:lnTo>
                <a:lnTo>
                  <a:pt x="150405" y="50971"/>
                </a:lnTo>
                <a:lnTo>
                  <a:pt x="116852" y="38790"/>
                </a:lnTo>
                <a:close/>
              </a:path>
              <a:path w="374015" h="400684">
                <a:moveTo>
                  <a:pt x="198539" y="0"/>
                </a:moveTo>
                <a:lnTo>
                  <a:pt x="181038" y="82486"/>
                </a:lnTo>
                <a:lnTo>
                  <a:pt x="322713" y="82486"/>
                </a:lnTo>
                <a:lnTo>
                  <a:pt x="312205" y="75019"/>
                </a:lnTo>
                <a:lnTo>
                  <a:pt x="301394" y="72313"/>
                </a:lnTo>
                <a:lnTo>
                  <a:pt x="200837" y="72313"/>
                </a:lnTo>
                <a:lnTo>
                  <a:pt x="208035" y="53078"/>
                </a:lnTo>
                <a:lnTo>
                  <a:pt x="211864" y="43090"/>
                </a:lnTo>
                <a:lnTo>
                  <a:pt x="215938" y="33070"/>
                </a:lnTo>
                <a:lnTo>
                  <a:pt x="219579" y="21742"/>
                </a:lnTo>
                <a:lnTo>
                  <a:pt x="218559" y="13458"/>
                </a:lnTo>
                <a:lnTo>
                  <a:pt x="211878" y="6713"/>
                </a:lnTo>
                <a:lnTo>
                  <a:pt x="198539" y="0"/>
                </a:lnTo>
                <a:close/>
              </a:path>
              <a:path w="374015" h="400684">
                <a:moveTo>
                  <a:pt x="273735" y="65392"/>
                </a:moveTo>
                <a:lnTo>
                  <a:pt x="255898" y="65441"/>
                </a:lnTo>
                <a:lnTo>
                  <a:pt x="237829" y="67281"/>
                </a:lnTo>
                <a:lnTo>
                  <a:pt x="219489" y="69907"/>
                </a:lnTo>
                <a:lnTo>
                  <a:pt x="200837" y="72313"/>
                </a:lnTo>
                <a:lnTo>
                  <a:pt x="301394" y="72313"/>
                </a:lnTo>
                <a:lnTo>
                  <a:pt x="273735" y="65392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4260" y="4419876"/>
            <a:ext cx="480695" cy="582930"/>
          </a:xfrm>
          <a:custGeom>
            <a:avLst/>
            <a:gdLst/>
            <a:ahLst/>
            <a:cxnLst/>
            <a:rect l="l" t="t" r="r" b="b"/>
            <a:pathLst>
              <a:path w="480695" h="582929">
                <a:moveTo>
                  <a:pt x="199811" y="142227"/>
                </a:moveTo>
                <a:lnTo>
                  <a:pt x="107822" y="142227"/>
                </a:lnTo>
                <a:lnTo>
                  <a:pt x="138891" y="184598"/>
                </a:lnTo>
                <a:lnTo>
                  <a:pt x="171161" y="225950"/>
                </a:lnTo>
                <a:lnTo>
                  <a:pt x="204418" y="266464"/>
                </a:lnTo>
                <a:lnTo>
                  <a:pt x="238448" y="306323"/>
                </a:lnTo>
                <a:lnTo>
                  <a:pt x="273037" y="345710"/>
                </a:lnTo>
                <a:lnTo>
                  <a:pt x="378018" y="462859"/>
                </a:lnTo>
                <a:lnTo>
                  <a:pt x="412703" y="502179"/>
                </a:lnTo>
                <a:lnTo>
                  <a:pt x="446877" y="541938"/>
                </a:lnTo>
                <a:lnTo>
                  <a:pt x="480326" y="582320"/>
                </a:lnTo>
                <a:lnTo>
                  <a:pt x="480390" y="578129"/>
                </a:lnTo>
                <a:lnTo>
                  <a:pt x="478815" y="575132"/>
                </a:lnTo>
                <a:lnTo>
                  <a:pt x="477456" y="572033"/>
                </a:lnTo>
                <a:lnTo>
                  <a:pt x="463775" y="546787"/>
                </a:lnTo>
                <a:lnTo>
                  <a:pt x="446932" y="523973"/>
                </a:lnTo>
                <a:lnTo>
                  <a:pt x="428050" y="502735"/>
                </a:lnTo>
                <a:lnTo>
                  <a:pt x="408254" y="482219"/>
                </a:lnTo>
                <a:lnTo>
                  <a:pt x="403479" y="476455"/>
                </a:lnTo>
                <a:lnTo>
                  <a:pt x="400310" y="470385"/>
                </a:lnTo>
                <a:lnTo>
                  <a:pt x="398674" y="463605"/>
                </a:lnTo>
                <a:lnTo>
                  <a:pt x="398500" y="455714"/>
                </a:lnTo>
                <a:lnTo>
                  <a:pt x="399073" y="440935"/>
                </a:lnTo>
                <a:lnTo>
                  <a:pt x="398899" y="426075"/>
                </a:lnTo>
                <a:lnTo>
                  <a:pt x="387770" y="363106"/>
                </a:lnTo>
                <a:lnTo>
                  <a:pt x="357601" y="307289"/>
                </a:lnTo>
                <a:lnTo>
                  <a:pt x="308355" y="307289"/>
                </a:lnTo>
                <a:lnTo>
                  <a:pt x="303246" y="279443"/>
                </a:lnTo>
                <a:lnTo>
                  <a:pt x="296047" y="224537"/>
                </a:lnTo>
                <a:lnTo>
                  <a:pt x="267319" y="176506"/>
                </a:lnTo>
                <a:lnTo>
                  <a:pt x="264750" y="173393"/>
                </a:lnTo>
                <a:lnTo>
                  <a:pt x="210477" y="173393"/>
                </a:lnTo>
                <a:lnTo>
                  <a:pt x="204444" y="156784"/>
                </a:lnTo>
                <a:lnTo>
                  <a:pt x="199811" y="142227"/>
                </a:lnTo>
                <a:close/>
              </a:path>
              <a:path w="480695" h="582929">
                <a:moveTo>
                  <a:pt x="44754" y="174180"/>
                </a:moveTo>
                <a:lnTo>
                  <a:pt x="63409" y="238383"/>
                </a:lnTo>
                <a:lnTo>
                  <a:pt x="93294" y="295681"/>
                </a:lnTo>
                <a:lnTo>
                  <a:pt x="101485" y="301155"/>
                </a:lnTo>
                <a:lnTo>
                  <a:pt x="119496" y="307641"/>
                </a:lnTo>
                <a:lnTo>
                  <a:pt x="159867" y="321729"/>
                </a:lnTo>
                <a:lnTo>
                  <a:pt x="159346" y="324421"/>
                </a:lnTo>
                <a:lnTo>
                  <a:pt x="116014" y="328434"/>
                </a:lnTo>
                <a:lnTo>
                  <a:pt x="144655" y="365743"/>
                </a:lnTo>
                <a:lnTo>
                  <a:pt x="186645" y="402652"/>
                </a:lnTo>
                <a:lnTo>
                  <a:pt x="236435" y="435925"/>
                </a:lnTo>
                <a:lnTo>
                  <a:pt x="288478" y="462327"/>
                </a:lnTo>
                <a:lnTo>
                  <a:pt x="337224" y="478621"/>
                </a:lnTo>
                <a:lnTo>
                  <a:pt x="377126" y="481571"/>
                </a:lnTo>
                <a:lnTo>
                  <a:pt x="343602" y="446591"/>
                </a:lnTo>
                <a:lnTo>
                  <a:pt x="310889" y="411012"/>
                </a:lnTo>
                <a:lnTo>
                  <a:pt x="279025" y="374800"/>
                </a:lnTo>
                <a:lnTo>
                  <a:pt x="248049" y="337917"/>
                </a:lnTo>
                <a:lnTo>
                  <a:pt x="218000" y="300330"/>
                </a:lnTo>
                <a:lnTo>
                  <a:pt x="188914" y="262003"/>
                </a:lnTo>
                <a:lnTo>
                  <a:pt x="160830" y="222900"/>
                </a:lnTo>
                <a:lnTo>
                  <a:pt x="139678" y="191681"/>
                </a:lnTo>
                <a:lnTo>
                  <a:pt x="101117" y="191681"/>
                </a:lnTo>
                <a:lnTo>
                  <a:pt x="44754" y="174180"/>
                </a:lnTo>
                <a:close/>
              </a:path>
              <a:path w="480695" h="582929">
                <a:moveTo>
                  <a:pt x="331647" y="278231"/>
                </a:moveTo>
                <a:lnTo>
                  <a:pt x="308355" y="307289"/>
                </a:lnTo>
                <a:lnTo>
                  <a:pt x="357601" y="307289"/>
                </a:lnTo>
                <a:lnTo>
                  <a:pt x="355421" y="304003"/>
                </a:lnTo>
                <a:lnTo>
                  <a:pt x="331647" y="278231"/>
                </a:lnTo>
                <a:close/>
              </a:path>
              <a:path w="480695" h="582929">
                <a:moveTo>
                  <a:pt x="0" y="0"/>
                </a:moveTo>
                <a:lnTo>
                  <a:pt x="4840" y="57721"/>
                </a:lnTo>
                <a:lnTo>
                  <a:pt x="25501" y="108585"/>
                </a:lnTo>
                <a:lnTo>
                  <a:pt x="60894" y="150699"/>
                </a:lnTo>
                <a:lnTo>
                  <a:pt x="80903" y="170862"/>
                </a:lnTo>
                <a:lnTo>
                  <a:pt x="101117" y="191681"/>
                </a:lnTo>
                <a:lnTo>
                  <a:pt x="139678" y="191681"/>
                </a:lnTo>
                <a:lnTo>
                  <a:pt x="133787" y="182987"/>
                </a:lnTo>
                <a:lnTo>
                  <a:pt x="107822" y="142227"/>
                </a:lnTo>
                <a:lnTo>
                  <a:pt x="199811" y="142227"/>
                </a:lnTo>
                <a:lnTo>
                  <a:pt x="199131" y="140088"/>
                </a:lnTo>
                <a:lnTo>
                  <a:pt x="194116" y="123395"/>
                </a:lnTo>
                <a:lnTo>
                  <a:pt x="176072" y="87541"/>
                </a:lnTo>
                <a:lnTo>
                  <a:pt x="138857" y="61585"/>
                </a:lnTo>
                <a:lnTo>
                  <a:pt x="99796" y="39100"/>
                </a:lnTo>
                <a:lnTo>
                  <a:pt x="58954" y="20000"/>
                </a:lnTo>
                <a:lnTo>
                  <a:pt x="16395" y="4203"/>
                </a:lnTo>
                <a:lnTo>
                  <a:pt x="6286" y="1587"/>
                </a:lnTo>
                <a:lnTo>
                  <a:pt x="0" y="0"/>
                </a:lnTo>
                <a:close/>
              </a:path>
              <a:path w="480695" h="582929">
                <a:moveTo>
                  <a:pt x="207136" y="114338"/>
                </a:moveTo>
                <a:lnTo>
                  <a:pt x="210477" y="173393"/>
                </a:lnTo>
                <a:lnTo>
                  <a:pt x="264750" y="173393"/>
                </a:lnTo>
                <a:lnTo>
                  <a:pt x="249389" y="154778"/>
                </a:lnTo>
                <a:lnTo>
                  <a:pt x="229555" y="134016"/>
                </a:lnTo>
                <a:lnTo>
                  <a:pt x="207136" y="114338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6387" y="4525429"/>
            <a:ext cx="481965" cy="586105"/>
          </a:xfrm>
          <a:custGeom>
            <a:avLst/>
            <a:gdLst/>
            <a:ahLst/>
            <a:cxnLst/>
            <a:rect l="l" t="t" r="r" b="b"/>
            <a:pathLst>
              <a:path w="481964" h="586104">
                <a:moveTo>
                  <a:pt x="197006" y="137833"/>
                </a:moveTo>
                <a:lnTo>
                  <a:pt x="103530" y="137833"/>
                </a:lnTo>
                <a:lnTo>
                  <a:pt x="132289" y="177479"/>
                </a:lnTo>
                <a:lnTo>
                  <a:pt x="162127" y="216214"/>
                </a:lnTo>
                <a:lnTo>
                  <a:pt x="192868" y="254185"/>
                </a:lnTo>
                <a:lnTo>
                  <a:pt x="224340" y="291539"/>
                </a:lnTo>
                <a:lnTo>
                  <a:pt x="256368" y="328425"/>
                </a:lnTo>
                <a:lnTo>
                  <a:pt x="288778" y="364990"/>
                </a:lnTo>
                <a:lnTo>
                  <a:pt x="386565" y="474230"/>
                </a:lnTo>
                <a:lnTo>
                  <a:pt x="418766" y="510984"/>
                </a:lnTo>
                <a:lnTo>
                  <a:pt x="450480" y="548155"/>
                </a:lnTo>
                <a:lnTo>
                  <a:pt x="481533" y="585889"/>
                </a:lnTo>
                <a:lnTo>
                  <a:pt x="480860" y="581012"/>
                </a:lnTo>
                <a:lnTo>
                  <a:pt x="478599" y="577202"/>
                </a:lnTo>
                <a:lnTo>
                  <a:pt x="476846" y="573189"/>
                </a:lnTo>
                <a:lnTo>
                  <a:pt x="462746" y="547287"/>
                </a:lnTo>
                <a:lnTo>
                  <a:pt x="445339" y="523932"/>
                </a:lnTo>
                <a:lnTo>
                  <a:pt x="425906" y="502148"/>
                </a:lnTo>
                <a:lnTo>
                  <a:pt x="399211" y="474103"/>
                </a:lnTo>
                <a:lnTo>
                  <a:pt x="396519" y="467880"/>
                </a:lnTo>
                <a:lnTo>
                  <a:pt x="397497" y="458216"/>
                </a:lnTo>
                <a:lnTo>
                  <a:pt x="398632" y="429130"/>
                </a:lnTo>
                <a:lnTo>
                  <a:pt x="396060" y="400580"/>
                </a:lnTo>
                <a:lnTo>
                  <a:pt x="379260" y="345401"/>
                </a:lnTo>
                <a:lnTo>
                  <a:pt x="358440" y="309657"/>
                </a:lnTo>
                <a:lnTo>
                  <a:pt x="356563" y="307340"/>
                </a:lnTo>
                <a:lnTo>
                  <a:pt x="302272" y="307340"/>
                </a:lnTo>
                <a:lnTo>
                  <a:pt x="302163" y="278523"/>
                </a:lnTo>
                <a:lnTo>
                  <a:pt x="302052" y="259388"/>
                </a:lnTo>
                <a:lnTo>
                  <a:pt x="290634" y="217471"/>
                </a:lnTo>
                <a:lnTo>
                  <a:pt x="269631" y="180021"/>
                </a:lnTo>
                <a:lnTo>
                  <a:pt x="263189" y="172427"/>
                </a:lnTo>
                <a:lnTo>
                  <a:pt x="209423" y="172427"/>
                </a:lnTo>
                <a:lnTo>
                  <a:pt x="205268" y="164455"/>
                </a:lnTo>
                <a:lnTo>
                  <a:pt x="201742" y="156379"/>
                </a:lnTo>
                <a:lnTo>
                  <a:pt x="199078" y="148187"/>
                </a:lnTo>
                <a:lnTo>
                  <a:pt x="197510" y="139865"/>
                </a:lnTo>
                <a:lnTo>
                  <a:pt x="197006" y="137833"/>
                </a:lnTo>
                <a:close/>
              </a:path>
              <a:path w="481964" h="586104">
                <a:moveTo>
                  <a:pt x="44208" y="174320"/>
                </a:moveTo>
                <a:lnTo>
                  <a:pt x="45199" y="181102"/>
                </a:lnTo>
                <a:lnTo>
                  <a:pt x="45034" y="185242"/>
                </a:lnTo>
                <a:lnTo>
                  <a:pt x="56240" y="213401"/>
                </a:lnTo>
                <a:lnTo>
                  <a:pt x="76215" y="262528"/>
                </a:lnTo>
                <a:lnTo>
                  <a:pt x="95638" y="296795"/>
                </a:lnTo>
                <a:lnTo>
                  <a:pt x="133457" y="313597"/>
                </a:lnTo>
                <a:lnTo>
                  <a:pt x="159359" y="322376"/>
                </a:lnTo>
                <a:lnTo>
                  <a:pt x="158483" y="324827"/>
                </a:lnTo>
                <a:lnTo>
                  <a:pt x="116039" y="328625"/>
                </a:lnTo>
                <a:lnTo>
                  <a:pt x="133555" y="356973"/>
                </a:lnTo>
                <a:lnTo>
                  <a:pt x="164023" y="387047"/>
                </a:lnTo>
                <a:lnTo>
                  <a:pt x="203621" y="416548"/>
                </a:lnTo>
                <a:lnTo>
                  <a:pt x="248524" y="443178"/>
                </a:lnTo>
                <a:lnTo>
                  <a:pt x="294910" y="464638"/>
                </a:lnTo>
                <a:lnTo>
                  <a:pt x="338954" y="478630"/>
                </a:lnTo>
                <a:lnTo>
                  <a:pt x="376834" y="482854"/>
                </a:lnTo>
                <a:lnTo>
                  <a:pt x="342669" y="447159"/>
                </a:lnTo>
                <a:lnTo>
                  <a:pt x="309378" y="410899"/>
                </a:lnTo>
                <a:lnTo>
                  <a:pt x="276993" y="374032"/>
                </a:lnTo>
                <a:lnTo>
                  <a:pt x="245547" y="336518"/>
                </a:lnTo>
                <a:lnTo>
                  <a:pt x="215071" y="298317"/>
                </a:lnTo>
                <a:lnTo>
                  <a:pt x="185599" y="259388"/>
                </a:lnTo>
                <a:lnTo>
                  <a:pt x="157163" y="219691"/>
                </a:lnTo>
                <a:lnTo>
                  <a:pt x="138615" y="192239"/>
                </a:lnTo>
                <a:lnTo>
                  <a:pt x="100050" y="192239"/>
                </a:lnTo>
                <a:lnTo>
                  <a:pt x="44208" y="174320"/>
                </a:lnTo>
                <a:close/>
              </a:path>
              <a:path w="481964" h="586104">
                <a:moveTo>
                  <a:pt x="330276" y="278523"/>
                </a:moveTo>
                <a:lnTo>
                  <a:pt x="308356" y="306514"/>
                </a:lnTo>
                <a:lnTo>
                  <a:pt x="302272" y="307340"/>
                </a:lnTo>
                <a:lnTo>
                  <a:pt x="356563" y="307340"/>
                </a:lnTo>
                <a:lnTo>
                  <a:pt x="345354" y="293498"/>
                </a:lnTo>
                <a:lnTo>
                  <a:pt x="330276" y="278523"/>
                </a:lnTo>
                <a:close/>
              </a:path>
              <a:path w="481964" h="586104">
                <a:moveTo>
                  <a:pt x="0" y="0"/>
                </a:moveTo>
                <a:lnTo>
                  <a:pt x="2189" y="47929"/>
                </a:lnTo>
                <a:lnTo>
                  <a:pt x="14875" y="90123"/>
                </a:lnTo>
                <a:lnTo>
                  <a:pt x="36902" y="127236"/>
                </a:lnTo>
                <a:lnTo>
                  <a:pt x="67114" y="159926"/>
                </a:lnTo>
                <a:lnTo>
                  <a:pt x="104355" y="188849"/>
                </a:lnTo>
                <a:lnTo>
                  <a:pt x="100050" y="192239"/>
                </a:lnTo>
                <a:lnTo>
                  <a:pt x="138615" y="192239"/>
                </a:lnTo>
                <a:lnTo>
                  <a:pt x="129796" y="179186"/>
                </a:lnTo>
                <a:lnTo>
                  <a:pt x="103530" y="137833"/>
                </a:lnTo>
                <a:lnTo>
                  <a:pt x="197006" y="137833"/>
                </a:lnTo>
                <a:lnTo>
                  <a:pt x="191404" y="115262"/>
                </a:lnTo>
                <a:lnTo>
                  <a:pt x="163004" y="78350"/>
                </a:lnTo>
                <a:lnTo>
                  <a:pt x="108034" y="44943"/>
                </a:lnTo>
                <a:lnTo>
                  <a:pt x="73161" y="27509"/>
                </a:lnTo>
                <a:lnTo>
                  <a:pt x="37254" y="12355"/>
                </a:lnTo>
                <a:lnTo>
                  <a:pt x="0" y="0"/>
                </a:lnTo>
                <a:close/>
              </a:path>
              <a:path w="481964" h="586104">
                <a:moveTo>
                  <a:pt x="205917" y="114439"/>
                </a:moveTo>
                <a:lnTo>
                  <a:pt x="209423" y="172427"/>
                </a:lnTo>
                <a:lnTo>
                  <a:pt x="263189" y="172427"/>
                </a:lnTo>
                <a:lnTo>
                  <a:pt x="240815" y="146054"/>
                </a:lnTo>
                <a:lnTo>
                  <a:pt x="205917" y="114439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2246" y="1541020"/>
            <a:ext cx="382905" cy="658495"/>
          </a:xfrm>
          <a:custGeom>
            <a:avLst/>
            <a:gdLst/>
            <a:ahLst/>
            <a:cxnLst/>
            <a:rect l="l" t="t" r="r" b="b"/>
            <a:pathLst>
              <a:path w="382905" h="658494">
                <a:moveTo>
                  <a:pt x="370210" y="156006"/>
                </a:moveTo>
                <a:lnTo>
                  <a:pt x="282054" y="156006"/>
                </a:lnTo>
                <a:lnTo>
                  <a:pt x="253349" y="199972"/>
                </a:lnTo>
                <a:lnTo>
                  <a:pt x="225993" y="244688"/>
                </a:lnTo>
                <a:lnTo>
                  <a:pt x="199742" y="290018"/>
                </a:lnTo>
                <a:lnTo>
                  <a:pt x="174349" y="335827"/>
                </a:lnTo>
                <a:lnTo>
                  <a:pt x="149568" y="381978"/>
                </a:lnTo>
                <a:lnTo>
                  <a:pt x="125155" y="428335"/>
                </a:lnTo>
                <a:lnTo>
                  <a:pt x="100839" y="474807"/>
                </a:lnTo>
                <a:lnTo>
                  <a:pt x="76447" y="521122"/>
                </a:lnTo>
                <a:lnTo>
                  <a:pt x="51662" y="567280"/>
                </a:lnTo>
                <a:lnTo>
                  <a:pt x="26261" y="613099"/>
                </a:lnTo>
                <a:lnTo>
                  <a:pt x="0" y="658444"/>
                </a:lnTo>
                <a:lnTo>
                  <a:pt x="3429" y="657275"/>
                </a:lnTo>
                <a:lnTo>
                  <a:pt x="5245" y="654989"/>
                </a:lnTo>
                <a:lnTo>
                  <a:pt x="7315" y="652995"/>
                </a:lnTo>
                <a:lnTo>
                  <a:pt x="27322" y="630318"/>
                </a:lnTo>
                <a:lnTo>
                  <a:pt x="43826" y="605421"/>
                </a:lnTo>
                <a:lnTo>
                  <a:pt x="58041" y="579086"/>
                </a:lnTo>
                <a:lnTo>
                  <a:pt x="71183" y="552094"/>
                </a:lnTo>
                <a:lnTo>
                  <a:pt x="74786" y="545793"/>
                </a:lnTo>
                <a:lnTo>
                  <a:pt x="79121" y="540861"/>
                </a:lnTo>
                <a:lnTo>
                  <a:pt x="84617" y="537167"/>
                </a:lnTo>
                <a:lnTo>
                  <a:pt x="91706" y="534581"/>
                </a:lnTo>
                <a:lnTo>
                  <a:pt x="103342" y="531204"/>
                </a:lnTo>
                <a:lnTo>
                  <a:pt x="114830" y="527142"/>
                </a:lnTo>
                <a:lnTo>
                  <a:pt x="168518" y="497233"/>
                </a:lnTo>
                <a:lnTo>
                  <a:pt x="217547" y="443747"/>
                </a:lnTo>
                <a:lnTo>
                  <a:pt x="234975" y="409905"/>
                </a:lnTo>
                <a:lnTo>
                  <a:pt x="199720" y="398106"/>
                </a:lnTo>
                <a:lnTo>
                  <a:pt x="224324" y="383779"/>
                </a:lnTo>
                <a:lnTo>
                  <a:pt x="273357" y="357591"/>
                </a:lnTo>
                <a:lnTo>
                  <a:pt x="308222" y="313696"/>
                </a:lnTo>
                <a:lnTo>
                  <a:pt x="334770" y="263855"/>
                </a:lnTo>
                <a:lnTo>
                  <a:pt x="336770" y="258330"/>
                </a:lnTo>
                <a:lnTo>
                  <a:pt x="293433" y="258330"/>
                </a:lnTo>
                <a:lnTo>
                  <a:pt x="306618" y="246915"/>
                </a:lnTo>
                <a:lnTo>
                  <a:pt x="320157" y="236220"/>
                </a:lnTo>
                <a:lnTo>
                  <a:pt x="347433" y="215519"/>
                </a:lnTo>
                <a:lnTo>
                  <a:pt x="352577" y="211518"/>
                </a:lnTo>
                <a:lnTo>
                  <a:pt x="357060" y="205066"/>
                </a:lnTo>
                <a:lnTo>
                  <a:pt x="359120" y="198649"/>
                </a:lnTo>
                <a:lnTo>
                  <a:pt x="368588" y="164312"/>
                </a:lnTo>
                <a:lnTo>
                  <a:pt x="370210" y="156006"/>
                </a:lnTo>
                <a:close/>
              </a:path>
              <a:path w="382905" h="658494">
                <a:moveTo>
                  <a:pt x="112534" y="224167"/>
                </a:moveTo>
                <a:lnTo>
                  <a:pt x="85500" y="271027"/>
                </a:lnTo>
                <a:lnTo>
                  <a:pt x="65871" y="322010"/>
                </a:lnTo>
                <a:lnTo>
                  <a:pt x="53505" y="374835"/>
                </a:lnTo>
                <a:lnTo>
                  <a:pt x="48259" y="427221"/>
                </a:lnTo>
                <a:lnTo>
                  <a:pt x="49991" y="476887"/>
                </a:lnTo>
                <a:lnTo>
                  <a:pt x="58559" y="521550"/>
                </a:lnTo>
                <a:lnTo>
                  <a:pt x="83815" y="474761"/>
                </a:lnTo>
                <a:lnTo>
                  <a:pt x="109131" y="427696"/>
                </a:lnTo>
                <a:lnTo>
                  <a:pt x="134833" y="380506"/>
                </a:lnTo>
                <a:lnTo>
                  <a:pt x="161150" y="333527"/>
                </a:lnTo>
                <a:lnTo>
                  <a:pt x="188710" y="287412"/>
                </a:lnTo>
                <a:lnTo>
                  <a:pt x="201870" y="267258"/>
                </a:lnTo>
                <a:lnTo>
                  <a:pt x="133261" y="267258"/>
                </a:lnTo>
                <a:lnTo>
                  <a:pt x="112534" y="224167"/>
                </a:lnTo>
                <a:close/>
              </a:path>
              <a:path w="382905" h="658494">
                <a:moveTo>
                  <a:pt x="232689" y="104622"/>
                </a:moveTo>
                <a:lnTo>
                  <a:pt x="226491" y="108356"/>
                </a:lnTo>
                <a:lnTo>
                  <a:pt x="221742" y="110236"/>
                </a:lnTo>
                <a:lnTo>
                  <a:pt x="179176" y="149447"/>
                </a:lnTo>
                <a:lnTo>
                  <a:pt x="140766" y="186080"/>
                </a:lnTo>
                <a:lnTo>
                  <a:pt x="133132" y="220742"/>
                </a:lnTo>
                <a:lnTo>
                  <a:pt x="133148" y="246915"/>
                </a:lnTo>
                <a:lnTo>
                  <a:pt x="133261" y="267258"/>
                </a:lnTo>
                <a:lnTo>
                  <a:pt x="201870" y="267258"/>
                </a:lnTo>
                <a:lnTo>
                  <a:pt x="218068" y="242452"/>
                </a:lnTo>
                <a:lnTo>
                  <a:pt x="249193" y="198649"/>
                </a:lnTo>
                <a:lnTo>
                  <a:pt x="275438" y="164592"/>
                </a:lnTo>
                <a:lnTo>
                  <a:pt x="235585" y="164592"/>
                </a:lnTo>
                <a:lnTo>
                  <a:pt x="232689" y="104622"/>
                </a:lnTo>
                <a:close/>
              </a:path>
              <a:path w="382905" h="658494">
                <a:moveTo>
                  <a:pt x="344830" y="236067"/>
                </a:moveTo>
                <a:lnTo>
                  <a:pt x="293433" y="258330"/>
                </a:lnTo>
                <a:lnTo>
                  <a:pt x="336770" y="258330"/>
                </a:lnTo>
                <a:lnTo>
                  <a:pt x="344830" y="236067"/>
                </a:lnTo>
                <a:close/>
              </a:path>
              <a:path w="382905" h="658494">
                <a:moveTo>
                  <a:pt x="376593" y="0"/>
                </a:moveTo>
                <a:lnTo>
                  <a:pt x="313499" y="38442"/>
                </a:lnTo>
                <a:lnTo>
                  <a:pt x="284848" y="64149"/>
                </a:lnTo>
                <a:lnTo>
                  <a:pt x="266026" y="95902"/>
                </a:lnTo>
                <a:lnTo>
                  <a:pt x="251463" y="130463"/>
                </a:lnTo>
                <a:lnTo>
                  <a:pt x="235585" y="164592"/>
                </a:lnTo>
                <a:lnTo>
                  <a:pt x="275438" y="164592"/>
                </a:lnTo>
                <a:lnTo>
                  <a:pt x="282054" y="156006"/>
                </a:lnTo>
                <a:lnTo>
                  <a:pt x="370210" y="156006"/>
                </a:lnTo>
                <a:lnTo>
                  <a:pt x="379892" y="93914"/>
                </a:lnTo>
                <a:lnTo>
                  <a:pt x="382660" y="44420"/>
                </a:lnTo>
                <a:lnTo>
                  <a:pt x="382663" y="30622"/>
                </a:lnTo>
                <a:lnTo>
                  <a:pt x="382524" y="16820"/>
                </a:lnTo>
                <a:lnTo>
                  <a:pt x="382435" y="3022"/>
                </a:lnTo>
                <a:lnTo>
                  <a:pt x="37659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0131" y="1314778"/>
            <a:ext cx="383540" cy="656590"/>
          </a:xfrm>
          <a:custGeom>
            <a:avLst/>
            <a:gdLst/>
            <a:ahLst/>
            <a:cxnLst/>
            <a:rect l="l" t="t" r="r" b="b"/>
            <a:pathLst>
              <a:path w="383539" h="656589">
                <a:moveTo>
                  <a:pt x="367432" y="152781"/>
                </a:moveTo>
                <a:lnTo>
                  <a:pt x="279361" y="152781"/>
                </a:lnTo>
                <a:lnTo>
                  <a:pt x="232494" y="235272"/>
                </a:lnTo>
                <a:lnTo>
                  <a:pt x="184462" y="319865"/>
                </a:lnTo>
                <a:lnTo>
                  <a:pt x="160875" y="361745"/>
                </a:lnTo>
                <a:lnTo>
                  <a:pt x="137452" y="403720"/>
                </a:lnTo>
                <a:lnTo>
                  <a:pt x="114342" y="445600"/>
                </a:lnTo>
                <a:lnTo>
                  <a:pt x="91393" y="487587"/>
                </a:lnTo>
                <a:lnTo>
                  <a:pt x="0" y="656297"/>
                </a:lnTo>
                <a:lnTo>
                  <a:pt x="23224" y="632677"/>
                </a:lnTo>
                <a:lnTo>
                  <a:pt x="41809" y="606250"/>
                </a:lnTo>
                <a:lnTo>
                  <a:pt x="57358" y="577998"/>
                </a:lnTo>
                <a:lnTo>
                  <a:pt x="71475" y="548906"/>
                </a:lnTo>
                <a:lnTo>
                  <a:pt x="74971" y="543128"/>
                </a:lnTo>
                <a:lnTo>
                  <a:pt x="79259" y="538729"/>
                </a:lnTo>
                <a:lnTo>
                  <a:pt x="84496" y="535256"/>
                </a:lnTo>
                <a:lnTo>
                  <a:pt x="90843" y="532257"/>
                </a:lnTo>
                <a:lnTo>
                  <a:pt x="111088" y="523706"/>
                </a:lnTo>
                <a:lnTo>
                  <a:pt x="131164" y="514646"/>
                </a:lnTo>
                <a:lnTo>
                  <a:pt x="169265" y="493293"/>
                </a:lnTo>
                <a:lnTo>
                  <a:pt x="208326" y="455874"/>
                </a:lnTo>
                <a:lnTo>
                  <a:pt x="234670" y="407111"/>
                </a:lnTo>
                <a:lnTo>
                  <a:pt x="227990" y="404990"/>
                </a:lnTo>
                <a:lnTo>
                  <a:pt x="222694" y="403377"/>
                </a:lnTo>
                <a:lnTo>
                  <a:pt x="211912" y="399796"/>
                </a:lnTo>
                <a:lnTo>
                  <a:pt x="206413" y="397840"/>
                </a:lnTo>
                <a:lnTo>
                  <a:pt x="200888" y="395935"/>
                </a:lnTo>
                <a:lnTo>
                  <a:pt x="197815" y="391972"/>
                </a:lnTo>
                <a:lnTo>
                  <a:pt x="242434" y="374678"/>
                </a:lnTo>
                <a:lnTo>
                  <a:pt x="277975" y="349104"/>
                </a:lnTo>
                <a:lnTo>
                  <a:pt x="305919" y="316329"/>
                </a:lnTo>
                <a:lnTo>
                  <a:pt x="327744" y="277435"/>
                </a:lnTo>
                <a:lnTo>
                  <a:pt x="335968" y="256413"/>
                </a:lnTo>
                <a:lnTo>
                  <a:pt x="292506" y="256413"/>
                </a:lnTo>
                <a:lnTo>
                  <a:pt x="305161" y="245481"/>
                </a:lnTo>
                <a:lnTo>
                  <a:pt x="318206" y="235237"/>
                </a:lnTo>
                <a:lnTo>
                  <a:pt x="331225" y="225346"/>
                </a:lnTo>
                <a:lnTo>
                  <a:pt x="344081" y="215265"/>
                </a:lnTo>
                <a:lnTo>
                  <a:pt x="366145" y="160154"/>
                </a:lnTo>
                <a:lnTo>
                  <a:pt x="367432" y="152781"/>
                </a:lnTo>
                <a:close/>
              </a:path>
              <a:path w="383539" h="656589">
                <a:moveTo>
                  <a:pt x="113296" y="222758"/>
                </a:moveTo>
                <a:lnTo>
                  <a:pt x="88729" y="259381"/>
                </a:lnTo>
                <a:lnTo>
                  <a:pt x="69055" y="308900"/>
                </a:lnTo>
                <a:lnTo>
                  <a:pt x="55287" y="365574"/>
                </a:lnTo>
                <a:lnTo>
                  <a:pt x="48441" y="423665"/>
                </a:lnTo>
                <a:lnTo>
                  <a:pt x="49528" y="477435"/>
                </a:lnTo>
                <a:lnTo>
                  <a:pt x="59562" y="521144"/>
                </a:lnTo>
                <a:lnTo>
                  <a:pt x="83829" y="472732"/>
                </a:lnTo>
                <a:lnTo>
                  <a:pt x="96024" y="448681"/>
                </a:lnTo>
                <a:lnTo>
                  <a:pt x="121305" y="401038"/>
                </a:lnTo>
                <a:lnTo>
                  <a:pt x="147690" y="353898"/>
                </a:lnTo>
                <a:lnTo>
                  <a:pt x="175300" y="307479"/>
                </a:lnTo>
                <a:lnTo>
                  <a:pt x="201867" y="265341"/>
                </a:lnTo>
                <a:lnTo>
                  <a:pt x="133184" y="265341"/>
                </a:lnTo>
                <a:lnTo>
                  <a:pt x="113296" y="222758"/>
                </a:lnTo>
                <a:close/>
              </a:path>
              <a:path w="383539" h="656589">
                <a:moveTo>
                  <a:pt x="232752" y="101676"/>
                </a:moveTo>
                <a:lnTo>
                  <a:pt x="183308" y="137872"/>
                </a:lnTo>
                <a:lnTo>
                  <a:pt x="142760" y="181241"/>
                </a:lnTo>
                <a:lnTo>
                  <a:pt x="132927" y="221637"/>
                </a:lnTo>
                <a:lnTo>
                  <a:pt x="132905" y="239204"/>
                </a:lnTo>
                <a:lnTo>
                  <a:pt x="133106" y="256413"/>
                </a:lnTo>
                <a:lnTo>
                  <a:pt x="133184" y="265341"/>
                </a:lnTo>
                <a:lnTo>
                  <a:pt x="201867" y="265341"/>
                </a:lnTo>
                <a:lnTo>
                  <a:pt x="204144" y="261783"/>
                </a:lnTo>
                <a:lnTo>
                  <a:pt x="218973" y="239204"/>
                </a:lnTo>
                <a:lnTo>
                  <a:pt x="233845" y="217303"/>
                </a:lnTo>
                <a:lnTo>
                  <a:pt x="249005" y="195649"/>
                </a:lnTo>
                <a:lnTo>
                  <a:pt x="271194" y="164338"/>
                </a:lnTo>
                <a:lnTo>
                  <a:pt x="240068" y="164338"/>
                </a:lnTo>
                <a:lnTo>
                  <a:pt x="235381" y="161442"/>
                </a:lnTo>
                <a:lnTo>
                  <a:pt x="232752" y="101676"/>
                </a:lnTo>
                <a:close/>
              </a:path>
              <a:path w="383539" h="656589">
                <a:moveTo>
                  <a:pt x="344931" y="233502"/>
                </a:moveTo>
                <a:lnTo>
                  <a:pt x="292506" y="256413"/>
                </a:lnTo>
                <a:lnTo>
                  <a:pt x="335968" y="256413"/>
                </a:lnTo>
                <a:lnTo>
                  <a:pt x="344931" y="233502"/>
                </a:lnTo>
                <a:close/>
              </a:path>
              <a:path w="383539" h="656589">
                <a:moveTo>
                  <a:pt x="382282" y="0"/>
                </a:moveTo>
                <a:lnTo>
                  <a:pt x="337106" y="19106"/>
                </a:lnTo>
                <a:lnTo>
                  <a:pt x="301570" y="46043"/>
                </a:lnTo>
                <a:lnTo>
                  <a:pt x="274401" y="79861"/>
                </a:lnTo>
                <a:lnTo>
                  <a:pt x="254325" y="119610"/>
                </a:lnTo>
                <a:lnTo>
                  <a:pt x="240068" y="164338"/>
                </a:lnTo>
                <a:lnTo>
                  <a:pt x="271194" y="164338"/>
                </a:lnTo>
                <a:lnTo>
                  <a:pt x="279361" y="152781"/>
                </a:lnTo>
                <a:lnTo>
                  <a:pt x="367432" y="152781"/>
                </a:lnTo>
                <a:lnTo>
                  <a:pt x="377150" y="94251"/>
                </a:lnTo>
                <a:lnTo>
                  <a:pt x="383011" y="46255"/>
                </a:lnTo>
                <a:lnTo>
                  <a:pt x="383041" y="31080"/>
                </a:lnTo>
                <a:lnTo>
                  <a:pt x="382581" y="15661"/>
                </a:lnTo>
                <a:lnTo>
                  <a:pt x="38228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141540"/>
            <a:ext cx="346075" cy="615315"/>
          </a:xfrm>
          <a:custGeom>
            <a:avLst/>
            <a:gdLst/>
            <a:ahLst/>
            <a:cxnLst/>
            <a:rect l="l" t="t" r="r" b="b"/>
            <a:pathLst>
              <a:path w="346075" h="615314">
                <a:moveTo>
                  <a:pt x="332149" y="141617"/>
                </a:moveTo>
                <a:lnTo>
                  <a:pt x="251936" y="141617"/>
                </a:lnTo>
                <a:lnTo>
                  <a:pt x="255365" y="143903"/>
                </a:lnTo>
                <a:lnTo>
                  <a:pt x="227590" y="184719"/>
                </a:lnTo>
                <a:lnTo>
                  <a:pt x="201131" y="226277"/>
                </a:lnTo>
                <a:lnTo>
                  <a:pt x="175781" y="268461"/>
                </a:lnTo>
                <a:lnTo>
                  <a:pt x="151333" y="311155"/>
                </a:lnTo>
                <a:lnTo>
                  <a:pt x="127579" y="354242"/>
                </a:lnTo>
                <a:lnTo>
                  <a:pt x="104311" y="397605"/>
                </a:lnTo>
                <a:lnTo>
                  <a:pt x="58407" y="484694"/>
                </a:lnTo>
                <a:lnTo>
                  <a:pt x="35355" y="528187"/>
                </a:lnTo>
                <a:lnTo>
                  <a:pt x="11961" y="571490"/>
                </a:lnTo>
                <a:lnTo>
                  <a:pt x="0" y="592969"/>
                </a:lnTo>
                <a:lnTo>
                  <a:pt x="0" y="614804"/>
                </a:lnTo>
                <a:lnTo>
                  <a:pt x="7666" y="602991"/>
                </a:lnTo>
                <a:lnTo>
                  <a:pt x="21867" y="576628"/>
                </a:lnTo>
                <a:lnTo>
                  <a:pt x="35617" y="549948"/>
                </a:lnTo>
                <a:lnTo>
                  <a:pt x="39071" y="543407"/>
                </a:lnTo>
                <a:lnTo>
                  <a:pt x="46882" y="538111"/>
                </a:lnTo>
                <a:lnTo>
                  <a:pt x="53892" y="534746"/>
                </a:lnTo>
                <a:lnTo>
                  <a:pt x="69513" y="527846"/>
                </a:lnTo>
                <a:lnTo>
                  <a:pt x="85372" y="521411"/>
                </a:lnTo>
                <a:lnTo>
                  <a:pt x="101026" y="514661"/>
                </a:lnTo>
                <a:lnTo>
                  <a:pt x="142442" y="487921"/>
                </a:lnTo>
                <a:lnTo>
                  <a:pt x="183263" y="438906"/>
                </a:lnTo>
                <a:lnTo>
                  <a:pt x="197999" y="409079"/>
                </a:lnTo>
                <a:lnTo>
                  <a:pt x="163023" y="397421"/>
                </a:lnTo>
                <a:lnTo>
                  <a:pt x="187332" y="383132"/>
                </a:lnTo>
                <a:lnTo>
                  <a:pt x="236145" y="357149"/>
                </a:lnTo>
                <a:lnTo>
                  <a:pt x="271101" y="313308"/>
                </a:lnTo>
                <a:lnTo>
                  <a:pt x="297872" y="263065"/>
                </a:lnTo>
                <a:lnTo>
                  <a:pt x="299915" y="257581"/>
                </a:lnTo>
                <a:lnTo>
                  <a:pt x="256813" y="257581"/>
                </a:lnTo>
                <a:lnTo>
                  <a:pt x="269864" y="246119"/>
                </a:lnTo>
                <a:lnTo>
                  <a:pt x="283303" y="235408"/>
                </a:lnTo>
                <a:lnTo>
                  <a:pt x="310432" y="214731"/>
                </a:lnTo>
                <a:lnTo>
                  <a:pt x="315588" y="210731"/>
                </a:lnTo>
                <a:lnTo>
                  <a:pt x="320884" y="204266"/>
                </a:lnTo>
                <a:lnTo>
                  <a:pt x="328408" y="162928"/>
                </a:lnTo>
                <a:lnTo>
                  <a:pt x="332149" y="141617"/>
                </a:lnTo>
                <a:close/>
              </a:path>
              <a:path w="346075" h="615314">
                <a:moveTo>
                  <a:pt x="75596" y="223304"/>
                </a:moveTo>
                <a:lnTo>
                  <a:pt x="48278" y="270977"/>
                </a:lnTo>
                <a:lnTo>
                  <a:pt x="28630" y="322628"/>
                </a:lnTo>
                <a:lnTo>
                  <a:pt x="16440" y="375962"/>
                </a:lnTo>
                <a:lnTo>
                  <a:pt x="11497" y="428686"/>
                </a:lnTo>
                <a:lnTo>
                  <a:pt x="13591" y="478505"/>
                </a:lnTo>
                <a:lnTo>
                  <a:pt x="22510" y="523125"/>
                </a:lnTo>
                <a:lnTo>
                  <a:pt x="47529" y="473254"/>
                </a:lnTo>
                <a:lnTo>
                  <a:pt x="60083" y="448525"/>
                </a:lnTo>
                <a:lnTo>
                  <a:pt x="86327" y="399252"/>
                </a:lnTo>
                <a:lnTo>
                  <a:pt x="113947" y="350187"/>
                </a:lnTo>
                <a:lnTo>
                  <a:pt x="142707" y="302238"/>
                </a:lnTo>
                <a:lnTo>
                  <a:pt x="168015" y="262534"/>
                </a:lnTo>
                <a:lnTo>
                  <a:pt x="94468" y="262534"/>
                </a:lnTo>
                <a:lnTo>
                  <a:pt x="75596" y="223304"/>
                </a:lnTo>
                <a:close/>
              </a:path>
              <a:path w="346075" h="615314">
                <a:moveTo>
                  <a:pt x="191814" y="105854"/>
                </a:moveTo>
                <a:lnTo>
                  <a:pt x="141686" y="143903"/>
                </a:lnTo>
                <a:lnTo>
                  <a:pt x="100361" y="189509"/>
                </a:lnTo>
                <a:lnTo>
                  <a:pt x="96615" y="262000"/>
                </a:lnTo>
                <a:lnTo>
                  <a:pt x="94468" y="262534"/>
                </a:lnTo>
                <a:lnTo>
                  <a:pt x="168015" y="262534"/>
                </a:lnTo>
                <a:lnTo>
                  <a:pt x="172627" y="255418"/>
                </a:lnTo>
                <a:lnTo>
                  <a:pt x="188004" y="232282"/>
                </a:lnTo>
                <a:lnTo>
                  <a:pt x="203696" y="209422"/>
                </a:lnTo>
                <a:lnTo>
                  <a:pt x="219698" y="186769"/>
                </a:lnTo>
                <a:lnTo>
                  <a:pt x="236712" y="162979"/>
                </a:lnTo>
                <a:lnTo>
                  <a:pt x="197135" y="162979"/>
                </a:lnTo>
                <a:lnTo>
                  <a:pt x="197135" y="105943"/>
                </a:lnTo>
                <a:lnTo>
                  <a:pt x="193414" y="105943"/>
                </a:lnTo>
                <a:lnTo>
                  <a:pt x="191814" y="105854"/>
                </a:lnTo>
                <a:close/>
              </a:path>
              <a:path w="346075" h="615314">
                <a:moveTo>
                  <a:pt x="308298" y="235076"/>
                </a:moveTo>
                <a:lnTo>
                  <a:pt x="256813" y="257581"/>
                </a:lnTo>
                <a:lnTo>
                  <a:pt x="299915" y="257581"/>
                </a:lnTo>
                <a:lnTo>
                  <a:pt x="308298" y="235076"/>
                </a:lnTo>
                <a:close/>
              </a:path>
              <a:path w="346075" h="615314">
                <a:moveTo>
                  <a:pt x="344862" y="0"/>
                </a:moveTo>
                <a:lnTo>
                  <a:pt x="290885" y="25841"/>
                </a:lnTo>
                <a:lnTo>
                  <a:pt x="249853" y="63703"/>
                </a:lnTo>
                <a:lnTo>
                  <a:pt x="222897" y="112096"/>
                </a:lnTo>
                <a:lnTo>
                  <a:pt x="211277" y="137598"/>
                </a:lnTo>
                <a:lnTo>
                  <a:pt x="199409" y="162928"/>
                </a:lnTo>
                <a:lnTo>
                  <a:pt x="197135" y="162979"/>
                </a:lnTo>
                <a:lnTo>
                  <a:pt x="236712" y="162979"/>
                </a:lnTo>
                <a:lnTo>
                  <a:pt x="251936" y="141617"/>
                </a:lnTo>
                <a:lnTo>
                  <a:pt x="332149" y="141617"/>
                </a:lnTo>
                <a:lnTo>
                  <a:pt x="339518" y="97274"/>
                </a:lnTo>
                <a:lnTo>
                  <a:pt x="345622" y="48263"/>
                </a:lnTo>
                <a:lnTo>
                  <a:pt x="345649" y="32673"/>
                </a:lnTo>
                <a:lnTo>
                  <a:pt x="345171" y="16622"/>
                </a:lnTo>
                <a:lnTo>
                  <a:pt x="344862" y="0"/>
                </a:lnTo>
                <a:close/>
              </a:path>
              <a:path w="346075" h="615314">
                <a:moveTo>
                  <a:pt x="197135" y="105181"/>
                </a:moveTo>
                <a:lnTo>
                  <a:pt x="193414" y="105943"/>
                </a:lnTo>
                <a:lnTo>
                  <a:pt x="197135" y="105943"/>
                </a:lnTo>
                <a:lnTo>
                  <a:pt x="197135" y="105181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3" y="4198306"/>
            <a:ext cx="462280" cy="577850"/>
          </a:xfrm>
          <a:custGeom>
            <a:avLst/>
            <a:gdLst/>
            <a:ahLst/>
            <a:cxnLst/>
            <a:rect l="l" t="t" r="r" b="b"/>
            <a:pathLst>
              <a:path w="462280" h="577850">
                <a:moveTo>
                  <a:pt x="178394" y="129133"/>
                </a:moveTo>
                <a:lnTo>
                  <a:pt x="83604" y="129133"/>
                </a:lnTo>
                <a:lnTo>
                  <a:pt x="112282" y="168912"/>
                </a:lnTo>
                <a:lnTo>
                  <a:pt x="142062" y="207759"/>
                </a:lnTo>
                <a:lnTo>
                  <a:pt x="172766" y="245824"/>
                </a:lnTo>
                <a:lnTo>
                  <a:pt x="204220" y="283255"/>
                </a:lnTo>
                <a:lnTo>
                  <a:pt x="236249" y="320200"/>
                </a:lnTo>
                <a:lnTo>
                  <a:pt x="268676" y="356809"/>
                </a:lnTo>
                <a:lnTo>
                  <a:pt x="366598" y="466104"/>
                </a:lnTo>
                <a:lnTo>
                  <a:pt x="398867" y="502854"/>
                </a:lnTo>
                <a:lnTo>
                  <a:pt x="430659" y="540010"/>
                </a:lnTo>
                <a:lnTo>
                  <a:pt x="461797" y="577723"/>
                </a:lnTo>
                <a:lnTo>
                  <a:pt x="462254" y="574357"/>
                </a:lnTo>
                <a:lnTo>
                  <a:pt x="461111" y="572198"/>
                </a:lnTo>
                <a:lnTo>
                  <a:pt x="460159" y="569963"/>
                </a:lnTo>
                <a:lnTo>
                  <a:pt x="445673" y="542967"/>
                </a:lnTo>
                <a:lnTo>
                  <a:pt x="427688" y="518645"/>
                </a:lnTo>
                <a:lnTo>
                  <a:pt x="407545" y="495986"/>
                </a:lnTo>
                <a:lnTo>
                  <a:pt x="380326" y="467398"/>
                </a:lnTo>
                <a:lnTo>
                  <a:pt x="379183" y="461378"/>
                </a:lnTo>
                <a:lnTo>
                  <a:pt x="379514" y="452513"/>
                </a:lnTo>
                <a:lnTo>
                  <a:pt x="379810" y="441551"/>
                </a:lnTo>
                <a:lnTo>
                  <a:pt x="379869" y="422857"/>
                </a:lnTo>
                <a:lnTo>
                  <a:pt x="379139" y="408063"/>
                </a:lnTo>
                <a:lnTo>
                  <a:pt x="377482" y="393420"/>
                </a:lnTo>
                <a:lnTo>
                  <a:pt x="369358" y="359477"/>
                </a:lnTo>
                <a:lnTo>
                  <a:pt x="355803" y="328188"/>
                </a:lnTo>
                <a:lnTo>
                  <a:pt x="338187" y="301320"/>
                </a:lnTo>
                <a:lnTo>
                  <a:pt x="284632" y="301320"/>
                </a:lnTo>
                <a:lnTo>
                  <a:pt x="284290" y="253737"/>
                </a:lnTo>
                <a:lnTo>
                  <a:pt x="272689" y="211889"/>
                </a:lnTo>
                <a:lnTo>
                  <a:pt x="251618" y="174603"/>
                </a:lnTo>
                <a:lnTo>
                  <a:pt x="246584" y="168668"/>
                </a:lnTo>
                <a:lnTo>
                  <a:pt x="191566" y="168668"/>
                </a:lnTo>
                <a:lnTo>
                  <a:pt x="185549" y="152014"/>
                </a:lnTo>
                <a:lnTo>
                  <a:pt x="180212" y="135285"/>
                </a:lnTo>
                <a:lnTo>
                  <a:pt x="178394" y="129133"/>
                </a:lnTo>
                <a:close/>
              </a:path>
              <a:path w="462280" h="577850">
                <a:moveTo>
                  <a:pt x="27698" y="169138"/>
                </a:moveTo>
                <a:lnTo>
                  <a:pt x="54533" y="255917"/>
                </a:lnTo>
                <a:lnTo>
                  <a:pt x="75493" y="289306"/>
                </a:lnTo>
                <a:lnTo>
                  <a:pt x="111302" y="306349"/>
                </a:lnTo>
                <a:lnTo>
                  <a:pt x="118793" y="308228"/>
                </a:lnTo>
                <a:lnTo>
                  <a:pt x="126139" y="310951"/>
                </a:lnTo>
                <a:lnTo>
                  <a:pt x="133423" y="314034"/>
                </a:lnTo>
                <a:lnTo>
                  <a:pt x="140728" y="316992"/>
                </a:lnTo>
                <a:lnTo>
                  <a:pt x="139674" y="319417"/>
                </a:lnTo>
                <a:lnTo>
                  <a:pt x="94767" y="323329"/>
                </a:lnTo>
                <a:lnTo>
                  <a:pt x="130368" y="364405"/>
                </a:lnTo>
                <a:lnTo>
                  <a:pt x="169140" y="399216"/>
                </a:lnTo>
                <a:lnTo>
                  <a:pt x="211142" y="427851"/>
                </a:lnTo>
                <a:lnTo>
                  <a:pt x="256431" y="450405"/>
                </a:lnTo>
                <a:lnTo>
                  <a:pt x="305068" y="466968"/>
                </a:lnTo>
                <a:lnTo>
                  <a:pt x="357111" y="477634"/>
                </a:lnTo>
                <a:lnTo>
                  <a:pt x="323240" y="441551"/>
                </a:lnTo>
                <a:lnTo>
                  <a:pt x="290123" y="404910"/>
                </a:lnTo>
                <a:lnTo>
                  <a:pt x="257810" y="367667"/>
                </a:lnTo>
                <a:lnTo>
                  <a:pt x="226350" y="329779"/>
                </a:lnTo>
                <a:lnTo>
                  <a:pt x="195794" y="291202"/>
                </a:lnTo>
                <a:lnTo>
                  <a:pt x="166191" y="251893"/>
                </a:lnTo>
                <a:lnTo>
                  <a:pt x="137592" y="211807"/>
                </a:lnTo>
                <a:lnTo>
                  <a:pt x="120849" y="186944"/>
                </a:lnTo>
                <a:lnTo>
                  <a:pt x="82931" y="186944"/>
                </a:lnTo>
                <a:lnTo>
                  <a:pt x="27698" y="169138"/>
                </a:lnTo>
                <a:close/>
              </a:path>
              <a:path w="462280" h="577850">
                <a:moveTo>
                  <a:pt x="312940" y="273100"/>
                </a:moveTo>
                <a:lnTo>
                  <a:pt x="289902" y="300875"/>
                </a:lnTo>
                <a:lnTo>
                  <a:pt x="284632" y="301320"/>
                </a:lnTo>
                <a:lnTo>
                  <a:pt x="338187" y="301320"/>
                </a:lnTo>
                <a:lnTo>
                  <a:pt x="336952" y="299435"/>
                </a:lnTo>
                <a:lnTo>
                  <a:pt x="312940" y="273100"/>
                </a:lnTo>
                <a:close/>
              </a:path>
              <a:path w="462280" h="577850">
                <a:moveTo>
                  <a:pt x="139" y="0"/>
                </a:moveTo>
                <a:lnTo>
                  <a:pt x="247" y="59728"/>
                </a:lnTo>
                <a:lnTo>
                  <a:pt x="0" y="76619"/>
                </a:lnTo>
                <a:lnTo>
                  <a:pt x="1180" y="91411"/>
                </a:lnTo>
                <a:lnTo>
                  <a:pt x="5397" y="104735"/>
                </a:lnTo>
                <a:lnTo>
                  <a:pt x="12519" y="116733"/>
                </a:lnTo>
                <a:lnTo>
                  <a:pt x="22415" y="127546"/>
                </a:lnTo>
                <a:lnTo>
                  <a:pt x="84404" y="184467"/>
                </a:lnTo>
                <a:lnTo>
                  <a:pt x="82931" y="186944"/>
                </a:lnTo>
                <a:lnTo>
                  <a:pt x="120849" y="186944"/>
                </a:lnTo>
                <a:lnTo>
                  <a:pt x="110046" y="170902"/>
                </a:lnTo>
                <a:lnTo>
                  <a:pt x="83604" y="129133"/>
                </a:lnTo>
                <a:lnTo>
                  <a:pt x="178394" y="129133"/>
                </a:lnTo>
                <a:lnTo>
                  <a:pt x="175257" y="118524"/>
                </a:lnTo>
                <a:lnTo>
                  <a:pt x="168744" y="96202"/>
                </a:lnTo>
                <a:lnTo>
                  <a:pt x="125057" y="59728"/>
                </a:lnTo>
                <a:lnTo>
                  <a:pt x="85739" y="36556"/>
                </a:lnTo>
                <a:lnTo>
                  <a:pt x="44175" y="16652"/>
                </a:lnTo>
                <a:lnTo>
                  <a:pt x="139" y="0"/>
                </a:lnTo>
                <a:close/>
              </a:path>
              <a:path w="462280" h="577850">
                <a:moveTo>
                  <a:pt x="188213" y="109029"/>
                </a:moveTo>
                <a:lnTo>
                  <a:pt x="191566" y="168668"/>
                </a:lnTo>
                <a:lnTo>
                  <a:pt x="246584" y="168668"/>
                </a:lnTo>
                <a:lnTo>
                  <a:pt x="222864" y="140707"/>
                </a:lnTo>
                <a:lnTo>
                  <a:pt x="188213" y="109029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6937" y="3721249"/>
            <a:ext cx="436245" cy="431165"/>
          </a:xfrm>
          <a:custGeom>
            <a:avLst/>
            <a:gdLst/>
            <a:ahLst/>
            <a:cxnLst/>
            <a:rect l="l" t="t" r="r" b="b"/>
            <a:pathLst>
              <a:path w="436245" h="431164">
                <a:moveTo>
                  <a:pt x="112306" y="0"/>
                </a:moveTo>
                <a:lnTo>
                  <a:pt x="116189" y="69343"/>
                </a:lnTo>
                <a:lnTo>
                  <a:pt x="118233" y="103974"/>
                </a:lnTo>
                <a:lnTo>
                  <a:pt x="120357" y="136410"/>
                </a:lnTo>
                <a:lnTo>
                  <a:pt x="120198" y="144523"/>
                </a:lnTo>
                <a:lnTo>
                  <a:pt x="118300" y="151430"/>
                </a:lnTo>
                <a:lnTo>
                  <a:pt x="114421" y="157500"/>
                </a:lnTo>
                <a:lnTo>
                  <a:pt x="108318" y="163106"/>
                </a:lnTo>
                <a:lnTo>
                  <a:pt x="81429" y="183604"/>
                </a:lnTo>
                <a:lnTo>
                  <a:pt x="0" y="247294"/>
                </a:lnTo>
                <a:lnTo>
                  <a:pt x="6781" y="249326"/>
                </a:lnTo>
                <a:lnTo>
                  <a:pt x="11353" y="250837"/>
                </a:lnTo>
                <a:lnTo>
                  <a:pt x="133781" y="282333"/>
                </a:lnTo>
                <a:lnTo>
                  <a:pt x="164193" y="328976"/>
                </a:lnTo>
                <a:lnTo>
                  <a:pt x="174291" y="356847"/>
                </a:lnTo>
                <a:lnTo>
                  <a:pt x="194843" y="412457"/>
                </a:lnTo>
                <a:lnTo>
                  <a:pt x="196849" y="417931"/>
                </a:lnTo>
                <a:lnTo>
                  <a:pt x="199186" y="423252"/>
                </a:lnTo>
                <a:lnTo>
                  <a:pt x="202272" y="430860"/>
                </a:lnTo>
                <a:lnTo>
                  <a:pt x="206743" y="424091"/>
                </a:lnTo>
                <a:lnTo>
                  <a:pt x="209791" y="419582"/>
                </a:lnTo>
                <a:lnTo>
                  <a:pt x="262408" y="337027"/>
                </a:lnTo>
                <a:lnTo>
                  <a:pt x="278815" y="310959"/>
                </a:lnTo>
                <a:lnTo>
                  <a:pt x="283286" y="303809"/>
                </a:lnTo>
                <a:lnTo>
                  <a:pt x="288188" y="300647"/>
                </a:lnTo>
                <a:lnTo>
                  <a:pt x="300064" y="300647"/>
                </a:lnTo>
                <a:lnTo>
                  <a:pt x="313341" y="300482"/>
                </a:lnTo>
                <a:lnTo>
                  <a:pt x="346042" y="299329"/>
                </a:lnTo>
                <a:lnTo>
                  <a:pt x="362394" y="298919"/>
                </a:lnTo>
                <a:lnTo>
                  <a:pt x="436007" y="298742"/>
                </a:lnTo>
                <a:lnTo>
                  <a:pt x="433882" y="290004"/>
                </a:lnTo>
                <a:lnTo>
                  <a:pt x="431126" y="285915"/>
                </a:lnTo>
                <a:lnTo>
                  <a:pt x="390418" y="236154"/>
                </a:lnTo>
                <a:lnTo>
                  <a:pt x="371479" y="213300"/>
                </a:lnTo>
                <a:lnTo>
                  <a:pt x="352234" y="190715"/>
                </a:lnTo>
                <a:lnTo>
                  <a:pt x="346930" y="183289"/>
                </a:lnTo>
                <a:lnTo>
                  <a:pt x="344139" y="175880"/>
                </a:lnTo>
                <a:lnTo>
                  <a:pt x="343799" y="168050"/>
                </a:lnTo>
                <a:lnTo>
                  <a:pt x="345846" y="159359"/>
                </a:lnTo>
                <a:lnTo>
                  <a:pt x="350326" y="145639"/>
                </a:lnTo>
                <a:lnTo>
                  <a:pt x="354425" y="131786"/>
                </a:lnTo>
                <a:lnTo>
                  <a:pt x="362242" y="103974"/>
                </a:lnTo>
                <a:lnTo>
                  <a:pt x="368409" y="82270"/>
                </a:lnTo>
                <a:lnTo>
                  <a:pt x="245135" y="82270"/>
                </a:lnTo>
                <a:lnTo>
                  <a:pt x="235877" y="81305"/>
                </a:lnTo>
                <a:lnTo>
                  <a:pt x="230682" y="77952"/>
                </a:lnTo>
                <a:lnTo>
                  <a:pt x="204282" y="60634"/>
                </a:lnTo>
                <a:lnTo>
                  <a:pt x="122237" y="5334"/>
                </a:lnTo>
                <a:lnTo>
                  <a:pt x="118389" y="3454"/>
                </a:lnTo>
                <a:lnTo>
                  <a:pt x="112306" y="0"/>
                </a:lnTo>
                <a:close/>
              </a:path>
              <a:path w="436245" h="431164">
                <a:moveTo>
                  <a:pt x="300064" y="300647"/>
                </a:moveTo>
                <a:lnTo>
                  <a:pt x="288188" y="300647"/>
                </a:lnTo>
                <a:lnTo>
                  <a:pt x="296989" y="300685"/>
                </a:lnTo>
                <a:lnTo>
                  <a:pt x="300064" y="300647"/>
                </a:lnTo>
                <a:close/>
              </a:path>
              <a:path w="436245" h="431164">
                <a:moveTo>
                  <a:pt x="436007" y="298742"/>
                </a:moveTo>
                <a:lnTo>
                  <a:pt x="399207" y="298742"/>
                </a:lnTo>
                <a:lnTo>
                  <a:pt x="436029" y="298831"/>
                </a:lnTo>
                <a:close/>
              </a:path>
              <a:path w="436245" h="431164">
                <a:moveTo>
                  <a:pt x="383425" y="29070"/>
                </a:moveTo>
                <a:lnTo>
                  <a:pt x="376656" y="31457"/>
                </a:lnTo>
                <a:lnTo>
                  <a:pt x="372529" y="32829"/>
                </a:lnTo>
                <a:lnTo>
                  <a:pt x="280431" y="68985"/>
                </a:lnTo>
                <a:lnTo>
                  <a:pt x="250939" y="80137"/>
                </a:lnTo>
                <a:lnTo>
                  <a:pt x="245135" y="82270"/>
                </a:lnTo>
                <a:lnTo>
                  <a:pt x="368409" y="82270"/>
                </a:lnTo>
                <a:lnTo>
                  <a:pt x="383425" y="2907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8463" y="1101255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69">
                <a:moveTo>
                  <a:pt x="111556" y="0"/>
                </a:moveTo>
                <a:lnTo>
                  <a:pt x="113640" y="34188"/>
                </a:lnTo>
                <a:lnTo>
                  <a:pt x="115463" y="64744"/>
                </a:lnTo>
                <a:lnTo>
                  <a:pt x="117523" y="96065"/>
                </a:lnTo>
                <a:lnTo>
                  <a:pt x="119989" y="127050"/>
                </a:lnTo>
                <a:lnTo>
                  <a:pt x="120240" y="140316"/>
                </a:lnTo>
                <a:lnTo>
                  <a:pt x="117817" y="151911"/>
                </a:lnTo>
                <a:lnTo>
                  <a:pt x="111699" y="161819"/>
                </a:lnTo>
                <a:lnTo>
                  <a:pt x="100863" y="170027"/>
                </a:lnTo>
                <a:lnTo>
                  <a:pt x="93544" y="174660"/>
                </a:lnTo>
                <a:lnTo>
                  <a:pt x="86621" y="180019"/>
                </a:lnTo>
                <a:lnTo>
                  <a:pt x="79873" y="185697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61" y="277054"/>
                </a:lnTo>
                <a:lnTo>
                  <a:pt x="134505" y="284238"/>
                </a:lnTo>
                <a:lnTo>
                  <a:pt x="141732" y="286722"/>
                </a:lnTo>
                <a:lnTo>
                  <a:pt x="147085" y="290412"/>
                </a:lnTo>
                <a:lnTo>
                  <a:pt x="151018" y="295495"/>
                </a:lnTo>
                <a:lnTo>
                  <a:pt x="153987" y="302158"/>
                </a:lnTo>
                <a:lnTo>
                  <a:pt x="165453" y="334314"/>
                </a:lnTo>
                <a:lnTo>
                  <a:pt x="177166" y="366650"/>
                </a:lnTo>
                <a:lnTo>
                  <a:pt x="201345" y="432943"/>
                </a:lnTo>
                <a:lnTo>
                  <a:pt x="205714" y="426466"/>
                </a:lnTo>
                <a:lnTo>
                  <a:pt x="208826" y="422046"/>
                </a:lnTo>
                <a:lnTo>
                  <a:pt x="211721" y="417487"/>
                </a:lnTo>
                <a:lnTo>
                  <a:pt x="244589" y="366218"/>
                </a:lnTo>
                <a:lnTo>
                  <a:pt x="260917" y="340518"/>
                </a:lnTo>
                <a:lnTo>
                  <a:pt x="277037" y="314693"/>
                </a:lnTo>
                <a:lnTo>
                  <a:pt x="282486" y="305816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90" y="275532"/>
                </a:lnTo>
                <a:lnTo>
                  <a:pt x="404671" y="254398"/>
                </a:lnTo>
                <a:lnTo>
                  <a:pt x="387949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8" y="177461"/>
                </a:lnTo>
                <a:lnTo>
                  <a:pt x="346547" y="156678"/>
                </a:lnTo>
                <a:lnTo>
                  <a:pt x="353148" y="133273"/>
                </a:lnTo>
                <a:lnTo>
                  <a:pt x="361977" y="108881"/>
                </a:lnTo>
                <a:lnTo>
                  <a:pt x="369354" y="83229"/>
                </a:lnTo>
                <a:lnTo>
                  <a:pt x="239853" y="83229"/>
                </a:lnTo>
                <a:lnTo>
                  <a:pt x="232272" y="81113"/>
                </a:lnTo>
                <a:lnTo>
                  <a:pt x="224574" y="76390"/>
                </a:lnTo>
                <a:lnTo>
                  <a:pt x="212614" y="67635"/>
                </a:lnTo>
                <a:lnTo>
                  <a:pt x="200350" y="59272"/>
                </a:lnTo>
                <a:lnTo>
                  <a:pt x="175564" y="42887"/>
                </a:lnTo>
                <a:lnTo>
                  <a:pt x="111556" y="0"/>
                </a:lnTo>
                <a:close/>
              </a:path>
              <a:path w="439420" h="433069">
                <a:moveTo>
                  <a:pt x="383019" y="31102"/>
                </a:moveTo>
                <a:lnTo>
                  <a:pt x="376389" y="33159"/>
                </a:lnTo>
                <a:lnTo>
                  <a:pt x="372122" y="34188"/>
                </a:lnTo>
                <a:lnTo>
                  <a:pt x="312067" y="57630"/>
                </a:lnTo>
                <a:lnTo>
                  <a:pt x="284203" y="68699"/>
                </a:lnTo>
                <a:lnTo>
                  <a:pt x="256438" y="80124"/>
                </a:lnTo>
                <a:lnTo>
                  <a:pt x="247760" y="82859"/>
                </a:lnTo>
                <a:lnTo>
                  <a:pt x="239853" y="83229"/>
                </a:lnTo>
                <a:lnTo>
                  <a:pt x="369354" y="83229"/>
                </a:lnTo>
                <a:lnTo>
                  <a:pt x="375953" y="57611"/>
                </a:lnTo>
                <a:lnTo>
                  <a:pt x="383019" y="31102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4112" y="876245"/>
            <a:ext cx="439420" cy="432434"/>
          </a:xfrm>
          <a:custGeom>
            <a:avLst/>
            <a:gdLst/>
            <a:ahLst/>
            <a:cxnLst/>
            <a:rect l="l" t="t" r="r" b="b"/>
            <a:pathLst>
              <a:path w="439419" h="432434">
                <a:moveTo>
                  <a:pt x="113576" y="0"/>
                </a:moveTo>
                <a:lnTo>
                  <a:pt x="113576" y="6350"/>
                </a:lnTo>
                <a:lnTo>
                  <a:pt x="113410" y="9817"/>
                </a:lnTo>
                <a:lnTo>
                  <a:pt x="117033" y="76314"/>
                </a:lnTo>
                <a:lnTo>
                  <a:pt x="118877" y="107831"/>
                </a:lnTo>
                <a:lnTo>
                  <a:pt x="120980" y="139331"/>
                </a:lnTo>
                <a:lnTo>
                  <a:pt x="120768" y="146866"/>
                </a:lnTo>
                <a:lnTo>
                  <a:pt x="118854" y="153108"/>
                </a:lnTo>
                <a:lnTo>
                  <a:pt x="115124" y="158430"/>
                </a:lnTo>
                <a:lnTo>
                  <a:pt x="109461" y="163207"/>
                </a:lnTo>
                <a:lnTo>
                  <a:pt x="99004" y="170801"/>
                </a:lnTo>
                <a:lnTo>
                  <a:pt x="88774" y="178720"/>
                </a:lnTo>
                <a:lnTo>
                  <a:pt x="68516" y="194843"/>
                </a:lnTo>
                <a:lnTo>
                  <a:pt x="0" y="248615"/>
                </a:lnTo>
                <a:lnTo>
                  <a:pt x="135026" y="283425"/>
                </a:lnTo>
                <a:lnTo>
                  <a:pt x="164879" y="330143"/>
                </a:lnTo>
                <a:lnTo>
                  <a:pt x="175356" y="359078"/>
                </a:lnTo>
                <a:lnTo>
                  <a:pt x="198196" y="421220"/>
                </a:lnTo>
                <a:lnTo>
                  <a:pt x="200012" y="425513"/>
                </a:lnTo>
                <a:lnTo>
                  <a:pt x="202679" y="432244"/>
                </a:lnTo>
                <a:lnTo>
                  <a:pt x="260273" y="341956"/>
                </a:lnTo>
                <a:lnTo>
                  <a:pt x="283552" y="304939"/>
                </a:lnTo>
                <a:lnTo>
                  <a:pt x="288925" y="301434"/>
                </a:lnTo>
                <a:lnTo>
                  <a:pt x="311469" y="301432"/>
                </a:lnTo>
                <a:lnTo>
                  <a:pt x="324772" y="301066"/>
                </a:lnTo>
                <a:lnTo>
                  <a:pt x="438835" y="296887"/>
                </a:lnTo>
                <a:lnTo>
                  <a:pt x="434187" y="290614"/>
                </a:lnTo>
                <a:lnTo>
                  <a:pt x="431431" y="286550"/>
                </a:lnTo>
                <a:lnTo>
                  <a:pt x="371000" y="213144"/>
                </a:lnTo>
                <a:lnTo>
                  <a:pt x="351675" y="190119"/>
                </a:lnTo>
                <a:lnTo>
                  <a:pt x="347141" y="183840"/>
                </a:lnTo>
                <a:lnTo>
                  <a:pt x="344493" y="177495"/>
                </a:lnTo>
                <a:lnTo>
                  <a:pt x="343931" y="170645"/>
                </a:lnTo>
                <a:lnTo>
                  <a:pt x="345655" y="162852"/>
                </a:lnTo>
                <a:lnTo>
                  <a:pt x="350499" y="148072"/>
                </a:lnTo>
                <a:lnTo>
                  <a:pt x="354907" y="133140"/>
                </a:lnTo>
                <a:lnTo>
                  <a:pt x="363283" y="103123"/>
                </a:lnTo>
                <a:lnTo>
                  <a:pt x="368455" y="84836"/>
                </a:lnTo>
                <a:lnTo>
                  <a:pt x="243382" y="84836"/>
                </a:lnTo>
                <a:lnTo>
                  <a:pt x="237756" y="84048"/>
                </a:lnTo>
                <a:lnTo>
                  <a:pt x="113576" y="0"/>
                </a:lnTo>
                <a:close/>
              </a:path>
              <a:path w="439419" h="432434">
                <a:moveTo>
                  <a:pt x="311132" y="301434"/>
                </a:moveTo>
                <a:lnTo>
                  <a:pt x="288925" y="301434"/>
                </a:lnTo>
                <a:lnTo>
                  <a:pt x="298170" y="301510"/>
                </a:lnTo>
                <a:lnTo>
                  <a:pt x="311132" y="301434"/>
                </a:lnTo>
                <a:close/>
              </a:path>
              <a:path w="439419" h="432434">
                <a:moveTo>
                  <a:pt x="383997" y="29286"/>
                </a:moveTo>
                <a:lnTo>
                  <a:pt x="243382" y="84836"/>
                </a:lnTo>
                <a:lnTo>
                  <a:pt x="368455" y="84836"/>
                </a:lnTo>
                <a:lnTo>
                  <a:pt x="383997" y="29286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7239" y="3822923"/>
            <a:ext cx="438784" cy="431800"/>
          </a:xfrm>
          <a:custGeom>
            <a:avLst/>
            <a:gdLst/>
            <a:ahLst/>
            <a:cxnLst/>
            <a:rect l="l" t="t" r="r" b="b"/>
            <a:pathLst>
              <a:path w="438785" h="431800">
                <a:moveTo>
                  <a:pt x="111848" y="0"/>
                </a:moveTo>
                <a:lnTo>
                  <a:pt x="115681" y="69762"/>
                </a:lnTo>
                <a:lnTo>
                  <a:pt x="117733" y="104195"/>
                </a:lnTo>
                <a:lnTo>
                  <a:pt x="120065" y="137591"/>
                </a:lnTo>
                <a:lnTo>
                  <a:pt x="119955" y="145152"/>
                </a:lnTo>
                <a:lnTo>
                  <a:pt x="118237" y="151391"/>
                </a:lnTo>
                <a:lnTo>
                  <a:pt x="114747" y="156767"/>
                </a:lnTo>
                <a:lnTo>
                  <a:pt x="109321" y="161734"/>
                </a:lnTo>
                <a:lnTo>
                  <a:pt x="82217" y="182600"/>
                </a:lnTo>
                <a:lnTo>
                  <a:pt x="0" y="246964"/>
                </a:lnTo>
                <a:lnTo>
                  <a:pt x="5156" y="248716"/>
                </a:lnTo>
                <a:lnTo>
                  <a:pt x="8318" y="250024"/>
                </a:lnTo>
                <a:lnTo>
                  <a:pt x="104253" y="275184"/>
                </a:lnTo>
                <a:lnTo>
                  <a:pt x="145567" y="285419"/>
                </a:lnTo>
                <a:lnTo>
                  <a:pt x="150177" y="290448"/>
                </a:lnTo>
                <a:lnTo>
                  <a:pt x="153555" y="300050"/>
                </a:lnTo>
                <a:lnTo>
                  <a:pt x="165059" y="332270"/>
                </a:lnTo>
                <a:lnTo>
                  <a:pt x="176871" y="364732"/>
                </a:lnTo>
                <a:lnTo>
                  <a:pt x="201472" y="431749"/>
                </a:lnTo>
                <a:lnTo>
                  <a:pt x="263753" y="334314"/>
                </a:lnTo>
                <a:lnTo>
                  <a:pt x="276879" y="314742"/>
                </a:lnTo>
                <a:lnTo>
                  <a:pt x="287708" y="304674"/>
                </a:lnTo>
                <a:lnTo>
                  <a:pt x="302058" y="300790"/>
                </a:lnTo>
                <a:lnTo>
                  <a:pt x="325742" y="299770"/>
                </a:lnTo>
                <a:lnTo>
                  <a:pt x="438277" y="296011"/>
                </a:lnTo>
                <a:lnTo>
                  <a:pt x="433362" y="289661"/>
                </a:lnTo>
                <a:lnTo>
                  <a:pt x="430149" y="285267"/>
                </a:lnTo>
                <a:lnTo>
                  <a:pt x="368678" y="210522"/>
                </a:lnTo>
                <a:lnTo>
                  <a:pt x="349097" y="187210"/>
                </a:lnTo>
                <a:lnTo>
                  <a:pt x="345272" y="181737"/>
                </a:lnTo>
                <a:lnTo>
                  <a:pt x="343244" y="176283"/>
                </a:lnTo>
                <a:lnTo>
                  <a:pt x="342923" y="170499"/>
                </a:lnTo>
                <a:lnTo>
                  <a:pt x="344220" y="164033"/>
                </a:lnTo>
                <a:lnTo>
                  <a:pt x="353034" y="134139"/>
                </a:lnTo>
                <a:lnTo>
                  <a:pt x="361785" y="103807"/>
                </a:lnTo>
                <a:lnTo>
                  <a:pt x="368128" y="81519"/>
                </a:lnTo>
                <a:lnTo>
                  <a:pt x="239822" y="81519"/>
                </a:lnTo>
                <a:lnTo>
                  <a:pt x="232296" y="79395"/>
                </a:lnTo>
                <a:lnTo>
                  <a:pt x="224536" y="74891"/>
                </a:lnTo>
                <a:lnTo>
                  <a:pt x="199856" y="57749"/>
                </a:lnTo>
                <a:lnTo>
                  <a:pt x="121450" y="5079"/>
                </a:lnTo>
                <a:lnTo>
                  <a:pt x="117551" y="3213"/>
                </a:lnTo>
                <a:lnTo>
                  <a:pt x="111848" y="0"/>
                </a:lnTo>
                <a:close/>
              </a:path>
              <a:path w="438785" h="431800">
                <a:moveTo>
                  <a:pt x="381622" y="29806"/>
                </a:moveTo>
                <a:lnTo>
                  <a:pt x="375526" y="31813"/>
                </a:lnTo>
                <a:lnTo>
                  <a:pt x="371678" y="32867"/>
                </a:lnTo>
                <a:lnTo>
                  <a:pt x="284088" y="67098"/>
                </a:lnTo>
                <a:lnTo>
                  <a:pt x="256336" y="78536"/>
                </a:lnTo>
                <a:lnTo>
                  <a:pt x="247654" y="81240"/>
                </a:lnTo>
                <a:lnTo>
                  <a:pt x="239822" y="81519"/>
                </a:lnTo>
                <a:lnTo>
                  <a:pt x="368128" y="81519"/>
                </a:lnTo>
                <a:lnTo>
                  <a:pt x="379907" y="40131"/>
                </a:lnTo>
                <a:lnTo>
                  <a:pt x="380428" y="35852"/>
                </a:lnTo>
                <a:lnTo>
                  <a:pt x="381622" y="29806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501056"/>
            <a:ext cx="316230" cy="426084"/>
          </a:xfrm>
          <a:custGeom>
            <a:avLst/>
            <a:gdLst/>
            <a:ahLst/>
            <a:cxnLst/>
            <a:rect l="l" t="t" r="r" b="b"/>
            <a:pathLst>
              <a:path w="316230" h="426085">
                <a:moveTo>
                  <a:pt x="0" y="0"/>
                </a:moveTo>
                <a:lnTo>
                  <a:pt x="0" y="273678"/>
                </a:lnTo>
                <a:lnTo>
                  <a:pt x="12818" y="277479"/>
                </a:lnTo>
                <a:lnTo>
                  <a:pt x="23077" y="283254"/>
                </a:lnTo>
                <a:lnTo>
                  <a:pt x="30566" y="292066"/>
                </a:lnTo>
                <a:lnTo>
                  <a:pt x="34937" y="304941"/>
                </a:lnTo>
                <a:lnTo>
                  <a:pt x="37028" y="313306"/>
                </a:lnTo>
                <a:lnTo>
                  <a:pt x="39984" y="321522"/>
                </a:lnTo>
                <a:lnTo>
                  <a:pt x="43319" y="329674"/>
                </a:lnTo>
                <a:lnTo>
                  <a:pt x="46545" y="337847"/>
                </a:lnTo>
                <a:lnTo>
                  <a:pt x="78905" y="425832"/>
                </a:lnTo>
                <a:lnTo>
                  <a:pt x="94314" y="402516"/>
                </a:lnTo>
                <a:lnTo>
                  <a:pt x="109408" y="380035"/>
                </a:lnTo>
                <a:lnTo>
                  <a:pt x="123576" y="357751"/>
                </a:lnTo>
                <a:lnTo>
                  <a:pt x="136207" y="335027"/>
                </a:lnTo>
                <a:lnTo>
                  <a:pt x="149269" y="314502"/>
                </a:lnTo>
                <a:lnTo>
                  <a:pt x="165139" y="300610"/>
                </a:lnTo>
                <a:lnTo>
                  <a:pt x="184651" y="293758"/>
                </a:lnTo>
                <a:lnTo>
                  <a:pt x="221630" y="293758"/>
                </a:lnTo>
                <a:lnTo>
                  <a:pt x="315683" y="290247"/>
                </a:lnTo>
                <a:lnTo>
                  <a:pt x="309905" y="282843"/>
                </a:lnTo>
                <a:lnTo>
                  <a:pt x="306362" y="278068"/>
                </a:lnTo>
                <a:lnTo>
                  <a:pt x="245270" y="203805"/>
                </a:lnTo>
                <a:lnTo>
                  <a:pt x="220179" y="173750"/>
                </a:lnTo>
                <a:lnTo>
                  <a:pt x="218884" y="167730"/>
                </a:lnTo>
                <a:lnTo>
                  <a:pt x="221653" y="158751"/>
                </a:lnTo>
                <a:lnTo>
                  <a:pt x="229523" y="132552"/>
                </a:lnTo>
                <a:lnTo>
                  <a:pt x="237135" y="106273"/>
                </a:lnTo>
                <a:lnTo>
                  <a:pt x="245512" y="76722"/>
                </a:lnTo>
                <a:lnTo>
                  <a:pt x="121754" y="76722"/>
                </a:lnTo>
                <a:lnTo>
                  <a:pt x="113106" y="75731"/>
                </a:lnTo>
                <a:lnTo>
                  <a:pt x="82227" y="55427"/>
                </a:lnTo>
                <a:lnTo>
                  <a:pt x="368" y="192"/>
                </a:lnTo>
                <a:lnTo>
                  <a:pt x="0" y="0"/>
                </a:lnTo>
                <a:close/>
              </a:path>
              <a:path w="316230" h="426085">
                <a:moveTo>
                  <a:pt x="221630" y="293758"/>
                </a:moveTo>
                <a:lnTo>
                  <a:pt x="184651" y="293758"/>
                </a:lnTo>
                <a:lnTo>
                  <a:pt x="208635" y="294349"/>
                </a:lnTo>
                <a:lnTo>
                  <a:pt x="214972" y="295416"/>
                </a:lnTo>
                <a:lnTo>
                  <a:pt x="221630" y="293758"/>
                </a:lnTo>
                <a:close/>
              </a:path>
              <a:path w="316230" h="426085">
                <a:moveTo>
                  <a:pt x="260096" y="22836"/>
                </a:moveTo>
                <a:lnTo>
                  <a:pt x="121754" y="76722"/>
                </a:lnTo>
                <a:lnTo>
                  <a:pt x="245512" y="76722"/>
                </a:lnTo>
                <a:lnTo>
                  <a:pt x="252056" y="53633"/>
                </a:lnTo>
                <a:lnTo>
                  <a:pt x="254020" y="46476"/>
                </a:lnTo>
                <a:lnTo>
                  <a:pt x="255943" y="39087"/>
                </a:lnTo>
                <a:lnTo>
                  <a:pt x="260096" y="22836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3410" y="5756594"/>
            <a:ext cx="474980" cy="462280"/>
          </a:xfrm>
          <a:custGeom>
            <a:avLst/>
            <a:gdLst/>
            <a:ahLst/>
            <a:cxnLst/>
            <a:rect l="l" t="t" r="r" b="b"/>
            <a:pathLst>
              <a:path w="474979" h="462279">
                <a:moveTo>
                  <a:pt x="301454" y="0"/>
                </a:moveTo>
                <a:lnTo>
                  <a:pt x="257230" y="9733"/>
                </a:lnTo>
                <a:lnTo>
                  <a:pt x="216649" y="32097"/>
                </a:lnTo>
                <a:lnTo>
                  <a:pt x="186397" y="62820"/>
                </a:lnTo>
                <a:lnTo>
                  <a:pt x="164791" y="102557"/>
                </a:lnTo>
                <a:lnTo>
                  <a:pt x="155157" y="148990"/>
                </a:lnTo>
                <a:lnTo>
                  <a:pt x="160819" y="199801"/>
                </a:lnTo>
                <a:lnTo>
                  <a:pt x="185102" y="252670"/>
                </a:lnTo>
                <a:lnTo>
                  <a:pt x="0" y="423727"/>
                </a:lnTo>
                <a:lnTo>
                  <a:pt x="35940" y="461966"/>
                </a:lnTo>
                <a:lnTo>
                  <a:pt x="223062" y="289361"/>
                </a:lnTo>
                <a:lnTo>
                  <a:pt x="404051" y="289361"/>
                </a:lnTo>
                <a:lnTo>
                  <a:pt x="413675" y="283999"/>
                </a:lnTo>
                <a:lnTo>
                  <a:pt x="417482" y="280077"/>
                </a:lnTo>
                <a:lnTo>
                  <a:pt x="315429" y="280077"/>
                </a:lnTo>
                <a:lnTo>
                  <a:pt x="267539" y="270355"/>
                </a:lnTo>
                <a:lnTo>
                  <a:pt x="228188" y="243898"/>
                </a:lnTo>
                <a:lnTo>
                  <a:pt x="201585" y="204882"/>
                </a:lnTo>
                <a:lnTo>
                  <a:pt x="191935" y="157484"/>
                </a:lnTo>
                <a:lnTo>
                  <a:pt x="201712" y="110657"/>
                </a:lnTo>
                <a:lnTo>
                  <a:pt x="227918" y="72213"/>
                </a:lnTo>
                <a:lnTo>
                  <a:pt x="266524" y="46156"/>
                </a:lnTo>
                <a:lnTo>
                  <a:pt x="313499" y="36491"/>
                </a:lnTo>
                <a:lnTo>
                  <a:pt x="414812" y="36491"/>
                </a:lnTo>
                <a:lnTo>
                  <a:pt x="389247" y="17933"/>
                </a:lnTo>
                <a:lnTo>
                  <a:pt x="346425" y="2774"/>
                </a:lnTo>
                <a:lnTo>
                  <a:pt x="301454" y="0"/>
                </a:lnTo>
                <a:close/>
              </a:path>
              <a:path w="474979" h="462279">
                <a:moveTo>
                  <a:pt x="404051" y="289361"/>
                </a:moveTo>
                <a:lnTo>
                  <a:pt x="223062" y="289361"/>
                </a:lnTo>
                <a:lnTo>
                  <a:pt x="275108" y="311847"/>
                </a:lnTo>
                <a:lnTo>
                  <a:pt x="325941" y="316781"/>
                </a:lnTo>
                <a:lnTo>
                  <a:pt x="372988" y="306665"/>
                </a:lnTo>
                <a:lnTo>
                  <a:pt x="404051" y="289361"/>
                </a:lnTo>
                <a:close/>
              </a:path>
              <a:path w="474979" h="462279">
                <a:moveTo>
                  <a:pt x="414812" y="36491"/>
                </a:moveTo>
                <a:lnTo>
                  <a:pt x="313499" y="36491"/>
                </a:lnTo>
                <a:lnTo>
                  <a:pt x="361538" y="46044"/>
                </a:lnTo>
                <a:lnTo>
                  <a:pt x="400975" y="72253"/>
                </a:lnTo>
                <a:lnTo>
                  <a:pt x="427694" y="111070"/>
                </a:lnTo>
                <a:lnTo>
                  <a:pt x="437578" y="158449"/>
                </a:lnTo>
                <a:lnTo>
                  <a:pt x="428060" y="205811"/>
                </a:lnTo>
                <a:lnTo>
                  <a:pt x="401931" y="244457"/>
                </a:lnTo>
                <a:lnTo>
                  <a:pt x="363088" y="270506"/>
                </a:lnTo>
                <a:lnTo>
                  <a:pt x="315429" y="280077"/>
                </a:lnTo>
                <a:lnTo>
                  <a:pt x="417482" y="280077"/>
                </a:lnTo>
                <a:lnTo>
                  <a:pt x="445427" y="251286"/>
                </a:lnTo>
                <a:lnTo>
                  <a:pt x="466231" y="210880"/>
                </a:lnTo>
                <a:lnTo>
                  <a:pt x="474570" y="167268"/>
                </a:lnTo>
                <a:lnTo>
                  <a:pt x="470667" y="123265"/>
                </a:lnTo>
                <a:lnTo>
                  <a:pt x="454744" y="81689"/>
                </a:lnTo>
                <a:lnTo>
                  <a:pt x="427024" y="45356"/>
                </a:lnTo>
                <a:lnTo>
                  <a:pt x="414812" y="36491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3301" y="5857529"/>
            <a:ext cx="474980" cy="462915"/>
          </a:xfrm>
          <a:custGeom>
            <a:avLst/>
            <a:gdLst/>
            <a:ahLst/>
            <a:cxnLst/>
            <a:rect l="l" t="t" r="r" b="b"/>
            <a:pathLst>
              <a:path w="474980" h="462914">
                <a:moveTo>
                  <a:pt x="302664" y="0"/>
                </a:moveTo>
                <a:lnTo>
                  <a:pt x="257873" y="10713"/>
                </a:lnTo>
                <a:lnTo>
                  <a:pt x="217522" y="31835"/>
                </a:lnTo>
                <a:lnTo>
                  <a:pt x="187010" y="61112"/>
                </a:lnTo>
                <a:lnTo>
                  <a:pt x="166447" y="98244"/>
                </a:lnTo>
                <a:lnTo>
                  <a:pt x="155943" y="142933"/>
                </a:lnTo>
                <a:lnTo>
                  <a:pt x="155384" y="172232"/>
                </a:lnTo>
                <a:lnTo>
                  <a:pt x="160293" y="200274"/>
                </a:lnTo>
                <a:lnTo>
                  <a:pt x="170430" y="227144"/>
                </a:lnTo>
                <a:lnTo>
                  <a:pt x="185559" y="252928"/>
                </a:lnTo>
                <a:lnTo>
                  <a:pt x="0" y="424352"/>
                </a:lnTo>
                <a:lnTo>
                  <a:pt x="35788" y="462694"/>
                </a:lnTo>
                <a:lnTo>
                  <a:pt x="176840" y="332668"/>
                </a:lnTo>
                <a:lnTo>
                  <a:pt x="211581" y="300248"/>
                </a:lnTo>
                <a:lnTo>
                  <a:pt x="217958" y="295366"/>
                </a:lnTo>
                <a:lnTo>
                  <a:pt x="223888" y="293419"/>
                </a:lnTo>
                <a:lnTo>
                  <a:pt x="398613" y="293419"/>
                </a:lnTo>
                <a:lnTo>
                  <a:pt x="411606" y="286381"/>
                </a:lnTo>
                <a:lnTo>
                  <a:pt x="417016" y="280919"/>
                </a:lnTo>
                <a:lnTo>
                  <a:pt x="314553" y="280919"/>
                </a:lnTo>
                <a:lnTo>
                  <a:pt x="266629" y="270802"/>
                </a:lnTo>
                <a:lnTo>
                  <a:pt x="227691" y="244200"/>
                </a:lnTo>
                <a:lnTo>
                  <a:pt x="201632" y="205048"/>
                </a:lnTo>
                <a:lnTo>
                  <a:pt x="192341" y="157284"/>
                </a:lnTo>
                <a:lnTo>
                  <a:pt x="202236" y="110443"/>
                </a:lnTo>
                <a:lnTo>
                  <a:pt x="228515" y="72196"/>
                </a:lnTo>
                <a:lnTo>
                  <a:pt x="267213" y="46447"/>
                </a:lnTo>
                <a:lnTo>
                  <a:pt x="314363" y="37104"/>
                </a:lnTo>
                <a:lnTo>
                  <a:pt x="414887" y="37104"/>
                </a:lnTo>
                <a:lnTo>
                  <a:pt x="385889" y="16377"/>
                </a:lnTo>
                <a:lnTo>
                  <a:pt x="345493" y="1936"/>
                </a:lnTo>
                <a:lnTo>
                  <a:pt x="302664" y="0"/>
                </a:lnTo>
                <a:close/>
              </a:path>
              <a:path w="474980" h="462914">
                <a:moveTo>
                  <a:pt x="398613" y="293419"/>
                </a:moveTo>
                <a:lnTo>
                  <a:pt x="223888" y="293419"/>
                </a:lnTo>
                <a:lnTo>
                  <a:pt x="230112" y="294190"/>
                </a:lnTo>
                <a:lnTo>
                  <a:pt x="237375" y="297467"/>
                </a:lnTo>
                <a:lnTo>
                  <a:pt x="281724" y="314210"/>
                </a:lnTo>
                <a:lnTo>
                  <a:pt x="327440" y="317502"/>
                </a:lnTo>
                <a:lnTo>
                  <a:pt x="371681" y="308004"/>
                </a:lnTo>
                <a:lnTo>
                  <a:pt x="398613" y="293419"/>
                </a:lnTo>
                <a:close/>
              </a:path>
              <a:path w="474980" h="462914">
                <a:moveTo>
                  <a:pt x="414887" y="37104"/>
                </a:moveTo>
                <a:lnTo>
                  <a:pt x="314363" y="37104"/>
                </a:lnTo>
                <a:lnTo>
                  <a:pt x="362629" y="47101"/>
                </a:lnTo>
                <a:lnTo>
                  <a:pt x="401980" y="73955"/>
                </a:lnTo>
                <a:lnTo>
                  <a:pt x="428291" y="113497"/>
                </a:lnTo>
                <a:lnTo>
                  <a:pt x="437438" y="161564"/>
                </a:lnTo>
                <a:lnTo>
                  <a:pt x="427149" y="208351"/>
                </a:lnTo>
                <a:lnTo>
                  <a:pt x="400561" y="246440"/>
                </a:lnTo>
                <a:lnTo>
                  <a:pt x="361690" y="271930"/>
                </a:lnTo>
                <a:lnTo>
                  <a:pt x="314553" y="280919"/>
                </a:lnTo>
                <a:lnTo>
                  <a:pt x="417016" y="280919"/>
                </a:lnTo>
                <a:lnTo>
                  <a:pt x="444372" y="253296"/>
                </a:lnTo>
                <a:lnTo>
                  <a:pt x="466251" y="211825"/>
                </a:lnTo>
                <a:lnTo>
                  <a:pt x="474952" y="167269"/>
                </a:lnTo>
                <a:lnTo>
                  <a:pt x="470615" y="122435"/>
                </a:lnTo>
                <a:lnTo>
                  <a:pt x="453378" y="80134"/>
                </a:lnTo>
                <a:lnTo>
                  <a:pt x="423379" y="43175"/>
                </a:lnTo>
                <a:lnTo>
                  <a:pt x="414887" y="37104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25462" y="3496397"/>
            <a:ext cx="474980" cy="462280"/>
          </a:xfrm>
          <a:custGeom>
            <a:avLst/>
            <a:gdLst/>
            <a:ahLst/>
            <a:cxnLst/>
            <a:rect l="l" t="t" r="r" b="b"/>
            <a:pathLst>
              <a:path w="474979" h="462279">
                <a:moveTo>
                  <a:pt x="302628" y="0"/>
                </a:moveTo>
                <a:lnTo>
                  <a:pt x="258373" y="9327"/>
                </a:lnTo>
                <a:lnTo>
                  <a:pt x="219603" y="30055"/>
                </a:lnTo>
                <a:lnTo>
                  <a:pt x="188277" y="60304"/>
                </a:lnTo>
                <a:lnTo>
                  <a:pt x="166353" y="98198"/>
                </a:lnTo>
                <a:lnTo>
                  <a:pt x="155790" y="141858"/>
                </a:lnTo>
                <a:lnTo>
                  <a:pt x="155560" y="171170"/>
                </a:lnTo>
                <a:lnTo>
                  <a:pt x="160413" y="199299"/>
                </a:lnTo>
                <a:lnTo>
                  <a:pt x="170410" y="226321"/>
                </a:lnTo>
                <a:lnTo>
                  <a:pt x="185610" y="252310"/>
                </a:lnTo>
                <a:lnTo>
                  <a:pt x="0" y="423760"/>
                </a:lnTo>
                <a:lnTo>
                  <a:pt x="35979" y="461962"/>
                </a:lnTo>
                <a:lnTo>
                  <a:pt x="211429" y="299885"/>
                </a:lnTo>
                <a:lnTo>
                  <a:pt x="217451" y="295137"/>
                </a:lnTo>
                <a:lnTo>
                  <a:pt x="223197" y="292935"/>
                </a:lnTo>
                <a:lnTo>
                  <a:pt x="397417" y="292935"/>
                </a:lnTo>
                <a:lnTo>
                  <a:pt x="411683" y="284899"/>
                </a:lnTo>
                <a:lnTo>
                  <a:pt x="416389" y="280288"/>
                </a:lnTo>
                <a:lnTo>
                  <a:pt x="314998" y="280288"/>
                </a:lnTo>
                <a:lnTo>
                  <a:pt x="267100" y="270485"/>
                </a:lnTo>
                <a:lnTo>
                  <a:pt x="228149" y="244101"/>
                </a:lnTo>
                <a:lnTo>
                  <a:pt x="202008" y="205024"/>
                </a:lnTo>
                <a:lnTo>
                  <a:pt x="192544" y="157137"/>
                </a:lnTo>
                <a:lnTo>
                  <a:pt x="202166" y="109886"/>
                </a:lnTo>
                <a:lnTo>
                  <a:pt x="228293" y="71759"/>
                </a:lnTo>
                <a:lnTo>
                  <a:pt x="267277" y="46317"/>
                </a:lnTo>
                <a:lnTo>
                  <a:pt x="315468" y="37122"/>
                </a:lnTo>
                <a:lnTo>
                  <a:pt x="416322" y="37122"/>
                </a:lnTo>
                <a:lnTo>
                  <a:pt x="390978" y="18818"/>
                </a:lnTo>
                <a:lnTo>
                  <a:pt x="348839" y="3423"/>
                </a:lnTo>
                <a:lnTo>
                  <a:pt x="302628" y="0"/>
                </a:lnTo>
                <a:close/>
              </a:path>
              <a:path w="474979" h="462279">
                <a:moveTo>
                  <a:pt x="397417" y="292935"/>
                </a:moveTo>
                <a:lnTo>
                  <a:pt x="223197" y="292935"/>
                </a:lnTo>
                <a:lnTo>
                  <a:pt x="229480" y="293366"/>
                </a:lnTo>
                <a:lnTo>
                  <a:pt x="237109" y="296519"/>
                </a:lnTo>
                <a:lnTo>
                  <a:pt x="282088" y="313942"/>
                </a:lnTo>
                <a:lnTo>
                  <a:pt x="326472" y="318046"/>
                </a:lnTo>
                <a:lnTo>
                  <a:pt x="369818" y="308481"/>
                </a:lnTo>
                <a:lnTo>
                  <a:pt x="397417" y="292935"/>
                </a:lnTo>
                <a:close/>
              </a:path>
              <a:path w="474979" h="462279">
                <a:moveTo>
                  <a:pt x="416322" y="37122"/>
                </a:moveTo>
                <a:lnTo>
                  <a:pt x="315468" y="37122"/>
                </a:lnTo>
                <a:lnTo>
                  <a:pt x="362914" y="46802"/>
                </a:lnTo>
                <a:lnTo>
                  <a:pt x="401718" y="72986"/>
                </a:lnTo>
                <a:lnTo>
                  <a:pt x="427908" y="111706"/>
                </a:lnTo>
                <a:lnTo>
                  <a:pt x="437515" y="158991"/>
                </a:lnTo>
                <a:lnTo>
                  <a:pt x="427842" y="206258"/>
                </a:lnTo>
                <a:lnTo>
                  <a:pt x="401521" y="244881"/>
                </a:lnTo>
                <a:lnTo>
                  <a:pt x="362568" y="270883"/>
                </a:lnTo>
                <a:lnTo>
                  <a:pt x="314998" y="280288"/>
                </a:lnTo>
                <a:lnTo>
                  <a:pt x="416389" y="280288"/>
                </a:lnTo>
                <a:lnTo>
                  <a:pt x="445815" y="251461"/>
                </a:lnTo>
                <a:lnTo>
                  <a:pt x="466777" y="212707"/>
                </a:lnTo>
                <a:lnTo>
                  <a:pt x="474807" y="169222"/>
                </a:lnTo>
                <a:lnTo>
                  <a:pt x="470141" y="121589"/>
                </a:lnTo>
                <a:lnTo>
                  <a:pt x="453909" y="79426"/>
                </a:lnTo>
                <a:lnTo>
                  <a:pt x="426761" y="44661"/>
                </a:lnTo>
                <a:lnTo>
                  <a:pt x="416322" y="37122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89290" y="4047631"/>
            <a:ext cx="308610" cy="440690"/>
          </a:xfrm>
          <a:custGeom>
            <a:avLst/>
            <a:gdLst/>
            <a:ahLst/>
            <a:cxnLst/>
            <a:rect l="l" t="t" r="r" b="b"/>
            <a:pathLst>
              <a:path w="308610" h="440689">
                <a:moveTo>
                  <a:pt x="68352" y="290887"/>
                </a:moveTo>
                <a:lnTo>
                  <a:pt x="39259" y="299756"/>
                </a:lnTo>
                <a:lnTo>
                  <a:pt x="16233" y="319672"/>
                </a:lnTo>
                <a:lnTo>
                  <a:pt x="1566" y="349306"/>
                </a:lnTo>
                <a:lnTo>
                  <a:pt x="0" y="380043"/>
                </a:lnTo>
                <a:lnTo>
                  <a:pt x="10649" y="408646"/>
                </a:lnTo>
                <a:lnTo>
                  <a:pt x="30648" y="430368"/>
                </a:lnTo>
                <a:lnTo>
                  <a:pt x="57128" y="440467"/>
                </a:lnTo>
                <a:lnTo>
                  <a:pt x="84272" y="440340"/>
                </a:lnTo>
                <a:lnTo>
                  <a:pt x="133096" y="423711"/>
                </a:lnTo>
                <a:lnTo>
                  <a:pt x="165152" y="396235"/>
                </a:lnTo>
                <a:lnTo>
                  <a:pt x="177676" y="355098"/>
                </a:lnTo>
                <a:lnTo>
                  <a:pt x="177399" y="309200"/>
                </a:lnTo>
                <a:lnTo>
                  <a:pt x="140694" y="309200"/>
                </a:lnTo>
                <a:lnTo>
                  <a:pt x="120525" y="301243"/>
                </a:lnTo>
                <a:lnTo>
                  <a:pt x="110867" y="297588"/>
                </a:lnTo>
                <a:lnTo>
                  <a:pt x="101222" y="294392"/>
                </a:lnTo>
                <a:lnTo>
                  <a:pt x="68352" y="290887"/>
                </a:lnTo>
                <a:close/>
              </a:path>
              <a:path w="308610" h="440689">
                <a:moveTo>
                  <a:pt x="268040" y="114128"/>
                </a:moveTo>
                <a:lnTo>
                  <a:pt x="177448" y="114128"/>
                </a:lnTo>
                <a:lnTo>
                  <a:pt x="213380" y="134792"/>
                </a:lnTo>
                <a:lnTo>
                  <a:pt x="242646" y="166375"/>
                </a:lnTo>
                <a:lnTo>
                  <a:pt x="262051" y="205915"/>
                </a:lnTo>
                <a:lnTo>
                  <a:pt x="268397" y="250455"/>
                </a:lnTo>
                <a:lnTo>
                  <a:pt x="258487" y="297033"/>
                </a:lnTo>
                <a:lnTo>
                  <a:pt x="256061" y="302951"/>
                </a:lnTo>
                <a:lnTo>
                  <a:pt x="255134" y="309467"/>
                </a:lnTo>
                <a:lnTo>
                  <a:pt x="252937" y="317887"/>
                </a:lnTo>
                <a:lnTo>
                  <a:pt x="258728" y="316667"/>
                </a:lnTo>
                <a:lnTo>
                  <a:pt x="260760" y="316579"/>
                </a:lnTo>
                <a:lnTo>
                  <a:pt x="287224" y="284238"/>
                </a:lnTo>
                <a:lnTo>
                  <a:pt x="308023" y="222297"/>
                </a:lnTo>
                <a:lnTo>
                  <a:pt x="306061" y="187483"/>
                </a:lnTo>
                <a:lnTo>
                  <a:pt x="298000" y="160947"/>
                </a:lnTo>
                <a:lnTo>
                  <a:pt x="285272" y="137212"/>
                </a:lnTo>
                <a:lnTo>
                  <a:pt x="269176" y="115422"/>
                </a:lnTo>
                <a:lnTo>
                  <a:pt x="268040" y="114128"/>
                </a:lnTo>
                <a:close/>
              </a:path>
              <a:path w="308610" h="440689">
                <a:moveTo>
                  <a:pt x="163285" y="0"/>
                </a:moveTo>
                <a:lnTo>
                  <a:pt x="147743" y="2863"/>
                </a:lnTo>
                <a:lnTo>
                  <a:pt x="140694" y="309200"/>
                </a:lnTo>
                <a:lnTo>
                  <a:pt x="177399" y="309200"/>
                </a:lnTo>
                <a:lnTo>
                  <a:pt x="177448" y="114128"/>
                </a:lnTo>
                <a:lnTo>
                  <a:pt x="268040" y="114128"/>
                </a:lnTo>
                <a:lnTo>
                  <a:pt x="251006" y="94722"/>
                </a:lnTo>
                <a:lnTo>
                  <a:pt x="234742" y="76691"/>
                </a:lnTo>
                <a:lnTo>
                  <a:pt x="218905" y="58240"/>
                </a:lnTo>
                <a:lnTo>
                  <a:pt x="203724" y="39281"/>
                </a:lnTo>
                <a:lnTo>
                  <a:pt x="180740" y="7798"/>
                </a:lnTo>
                <a:lnTo>
                  <a:pt x="173155" y="1433"/>
                </a:lnTo>
                <a:lnTo>
                  <a:pt x="163285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97587" y="5471574"/>
            <a:ext cx="92960" cy="155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9730" y="5833093"/>
            <a:ext cx="132080" cy="40005"/>
          </a:xfrm>
          <a:custGeom>
            <a:avLst/>
            <a:gdLst/>
            <a:ahLst/>
            <a:cxnLst/>
            <a:rect l="l" t="t" r="r" b="b"/>
            <a:pathLst>
              <a:path w="132079" h="40004">
                <a:moveTo>
                  <a:pt x="87445" y="23607"/>
                </a:moveTo>
                <a:lnTo>
                  <a:pt x="57899" y="23607"/>
                </a:lnTo>
                <a:lnTo>
                  <a:pt x="35369" y="36434"/>
                </a:lnTo>
                <a:lnTo>
                  <a:pt x="36868" y="39673"/>
                </a:lnTo>
                <a:lnTo>
                  <a:pt x="105981" y="32040"/>
                </a:lnTo>
                <a:lnTo>
                  <a:pt x="106222" y="28763"/>
                </a:lnTo>
                <a:lnTo>
                  <a:pt x="87445" y="23607"/>
                </a:lnTo>
                <a:close/>
              </a:path>
              <a:path w="132079" h="40004">
                <a:moveTo>
                  <a:pt x="62988" y="0"/>
                </a:moveTo>
                <a:lnTo>
                  <a:pt x="28203" y="9554"/>
                </a:lnTo>
                <a:lnTo>
                  <a:pt x="0" y="29729"/>
                </a:lnTo>
                <a:lnTo>
                  <a:pt x="57899" y="23607"/>
                </a:lnTo>
                <a:lnTo>
                  <a:pt x="87445" y="23607"/>
                </a:lnTo>
                <a:lnTo>
                  <a:pt x="79768" y="21499"/>
                </a:lnTo>
                <a:lnTo>
                  <a:pt x="131559" y="15086"/>
                </a:lnTo>
                <a:lnTo>
                  <a:pt x="99169" y="1648"/>
                </a:lnTo>
                <a:lnTo>
                  <a:pt x="62988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2219" y="3572840"/>
            <a:ext cx="131445" cy="40640"/>
          </a:xfrm>
          <a:custGeom>
            <a:avLst/>
            <a:gdLst/>
            <a:ahLst/>
            <a:cxnLst/>
            <a:rect l="l" t="t" r="r" b="b"/>
            <a:pathLst>
              <a:path w="131445" h="40639">
                <a:moveTo>
                  <a:pt x="92242" y="24572"/>
                </a:moveTo>
                <a:lnTo>
                  <a:pt x="53987" y="24572"/>
                </a:lnTo>
                <a:lnTo>
                  <a:pt x="32727" y="38123"/>
                </a:lnTo>
                <a:lnTo>
                  <a:pt x="33883" y="40206"/>
                </a:lnTo>
                <a:lnTo>
                  <a:pt x="105740" y="32104"/>
                </a:lnTo>
                <a:lnTo>
                  <a:pt x="105867" y="29627"/>
                </a:lnTo>
                <a:lnTo>
                  <a:pt x="92242" y="24572"/>
                </a:lnTo>
                <a:close/>
              </a:path>
              <a:path w="131445" h="40639">
                <a:moveTo>
                  <a:pt x="63549" y="0"/>
                </a:moveTo>
                <a:lnTo>
                  <a:pt x="29120" y="9277"/>
                </a:lnTo>
                <a:lnTo>
                  <a:pt x="0" y="29310"/>
                </a:lnTo>
                <a:lnTo>
                  <a:pt x="53987" y="24572"/>
                </a:lnTo>
                <a:lnTo>
                  <a:pt x="92242" y="24572"/>
                </a:lnTo>
                <a:lnTo>
                  <a:pt x="83273" y="21245"/>
                </a:lnTo>
                <a:lnTo>
                  <a:pt x="131356" y="15162"/>
                </a:lnTo>
                <a:lnTo>
                  <a:pt x="99042" y="1840"/>
                </a:lnTo>
                <a:lnTo>
                  <a:pt x="6354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9730" y="5833093"/>
            <a:ext cx="132080" cy="40005"/>
          </a:xfrm>
          <a:custGeom>
            <a:avLst/>
            <a:gdLst/>
            <a:ahLst/>
            <a:cxnLst/>
            <a:rect l="l" t="t" r="r" b="b"/>
            <a:pathLst>
              <a:path w="132079" h="40004">
                <a:moveTo>
                  <a:pt x="87445" y="23607"/>
                </a:moveTo>
                <a:lnTo>
                  <a:pt x="57899" y="23607"/>
                </a:lnTo>
                <a:lnTo>
                  <a:pt x="35369" y="36434"/>
                </a:lnTo>
                <a:lnTo>
                  <a:pt x="36868" y="39673"/>
                </a:lnTo>
                <a:lnTo>
                  <a:pt x="105981" y="32040"/>
                </a:lnTo>
                <a:lnTo>
                  <a:pt x="106222" y="28763"/>
                </a:lnTo>
                <a:lnTo>
                  <a:pt x="87445" y="23607"/>
                </a:lnTo>
                <a:close/>
              </a:path>
              <a:path w="132079" h="40004">
                <a:moveTo>
                  <a:pt x="62988" y="0"/>
                </a:moveTo>
                <a:lnTo>
                  <a:pt x="28203" y="9554"/>
                </a:lnTo>
                <a:lnTo>
                  <a:pt x="0" y="29729"/>
                </a:lnTo>
                <a:lnTo>
                  <a:pt x="57899" y="23607"/>
                </a:lnTo>
                <a:lnTo>
                  <a:pt x="87445" y="23607"/>
                </a:lnTo>
                <a:lnTo>
                  <a:pt x="79768" y="21499"/>
                </a:lnTo>
                <a:lnTo>
                  <a:pt x="131559" y="15086"/>
                </a:lnTo>
                <a:lnTo>
                  <a:pt x="99169" y="1648"/>
                </a:lnTo>
                <a:lnTo>
                  <a:pt x="62988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0630" y="1563786"/>
            <a:ext cx="474345" cy="462280"/>
          </a:xfrm>
          <a:custGeom>
            <a:avLst/>
            <a:gdLst/>
            <a:ahLst/>
            <a:cxnLst/>
            <a:rect l="l" t="t" r="r" b="b"/>
            <a:pathLst>
              <a:path w="474344" h="462280">
                <a:moveTo>
                  <a:pt x="328941" y="0"/>
                </a:moveTo>
                <a:lnTo>
                  <a:pt x="285470" y="1827"/>
                </a:lnTo>
                <a:lnTo>
                  <a:pt x="236923" y="18975"/>
                </a:lnTo>
                <a:lnTo>
                  <a:pt x="197633" y="49299"/>
                </a:lnTo>
                <a:lnTo>
                  <a:pt x="169895" y="89619"/>
                </a:lnTo>
                <a:lnTo>
                  <a:pt x="156003" y="136758"/>
                </a:lnTo>
                <a:lnTo>
                  <a:pt x="158254" y="187539"/>
                </a:lnTo>
                <a:lnTo>
                  <a:pt x="162909" y="204398"/>
                </a:lnTo>
                <a:lnTo>
                  <a:pt x="169041" y="221076"/>
                </a:lnTo>
                <a:lnTo>
                  <a:pt x="175876" y="237874"/>
                </a:lnTo>
                <a:lnTo>
                  <a:pt x="182638" y="255090"/>
                </a:lnTo>
                <a:lnTo>
                  <a:pt x="0" y="423632"/>
                </a:lnTo>
                <a:lnTo>
                  <a:pt x="35521" y="461998"/>
                </a:lnTo>
                <a:lnTo>
                  <a:pt x="39916" y="458188"/>
                </a:lnTo>
                <a:lnTo>
                  <a:pt x="43395" y="455306"/>
                </a:lnTo>
                <a:lnTo>
                  <a:pt x="170818" y="337679"/>
                </a:lnTo>
                <a:lnTo>
                  <a:pt x="211962" y="299248"/>
                </a:lnTo>
                <a:lnTo>
                  <a:pt x="217944" y="294635"/>
                </a:lnTo>
                <a:lnTo>
                  <a:pt x="223537" y="292719"/>
                </a:lnTo>
                <a:lnTo>
                  <a:pt x="398498" y="292719"/>
                </a:lnTo>
                <a:lnTo>
                  <a:pt x="407301" y="288110"/>
                </a:lnTo>
                <a:lnTo>
                  <a:pt x="416034" y="280173"/>
                </a:lnTo>
                <a:lnTo>
                  <a:pt x="315480" y="280173"/>
                </a:lnTo>
                <a:lnTo>
                  <a:pt x="267518" y="270470"/>
                </a:lnTo>
                <a:lnTo>
                  <a:pt x="228203" y="244090"/>
                </a:lnTo>
                <a:lnTo>
                  <a:pt x="201655" y="205126"/>
                </a:lnTo>
                <a:lnTo>
                  <a:pt x="191998" y="157668"/>
                </a:lnTo>
                <a:lnTo>
                  <a:pt x="201732" y="110458"/>
                </a:lnTo>
                <a:lnTo>
                  <a:pt x="228045" y="72078"/>
                </a:lnTo>
                <a:lnTo>
                  <a:pt x="267063" y="46331"/>
                </a:lnTo>
                <a:lnTo>
                  <a:pt x="314909" y="37018"/>
                </a:lnTo>
                <a:lnTo>
                  <a:pt x="416080" y="37018"/>
                </a:lnTo>
                <a:lnTo>
                  <a:pt x="407206" y="28941"/>
                </a:lnTo>
                <a:lnTo>
                  <a:pt x="370195" y="9502"/>
                </a:lnTo>
                <a:lnTo>
                  <a:pt x="328941" y="0"/>
                </a:lnTo>
                <a:close/>
              </a:path>
              <a:path w="474344" h="462280">
                <a:moveTo>
                  <a:pt x="398498" y="292719"/>
                </a:moveTo>
                <a:lnTo>
                  <a:pt x="223537" y="292719"/>
                </a:lnTo>
                <a:lnTo>
                  <a:pt x="229441" y="293324"/>
                </a:lnTo>
                <a:lnTo>
                  <a:pt x="236359" y="296276"/>
                </a:lnTo>
                <a:lnTo>
                  <a:pt x="280039" y="313431"/>
                </a:lnTo>
                <a:lnTo>
                  <a:pt x="323326" y="318092"/>
                </a:lnTo>
                <a:lnTo>
                  <a:pt x="365865" y="309803"/>
                </a:lnTo>
                <a:lnTo>
                  <a:pt x="398498" y="292719"/>
                </a:lnTo>
                <a:close/>
              </a:path>
              <a:path w="474344" h="462280">
                <a:moveTo>
                  <a:pt x="416080" y="37018"/>
                </a:moveTo>
                <a:lnTo>
                  <a:pt x="314909" y="37018"/>
                </a:lnTo>
                <a:lnTo>
                  <a:pt x="362459" y="46652"/>
                </a:lnTo>
                <a:lnTo>
                  <a:pt x="401362" y="72664"/>
                </a:lnTo>
                <a:lnTo>
                  <a:pt x="427728" y="111206"/>
                </a:lnTo>
                <a:lnTo>
                  <a:pt x="437667" y="158430"/>
                </a:lnTo>
                <a:lnTo>
                  <a:pt x="428291" y="205561"/>
                </a:lnTo>
                <a:lnTo>
                  <a:pt x="402062" y="244290"/>
                </a:lnTo>
                <a:lnTo>
                  <a:pt x="363090" y="270525"/>
                </a:lnTo>
                <a:lnTo>
                  <a:pt x="315480" y="280173"/>
                </a:lnTo>
                <a:lnTo>
                  <a:pt x="416034" y="280173"/>
                </a:lnTo>
                <a:lnTo>
                  <a:pt x="441344" y="257166"/>
                </a:lnTo>
                <a:lnTo>
                  <a:pt x="463454" y="220703"/>
                </a:lnTo>
                <a:lnTo>
                  <a:pt x="473792" y="179152"/>
                </a:lnTo>
                <a:lnTo>
                  <a:pt x="472516" y="132941"/>
                </a:lnTo>
                <a:lnTo>
                  <a:pt x="460393" y="92054"/>
                </a:lnTo>
                <a:lnTo>
                  <a:pt x="437947" y="56923"/>
                </a:lnTo>
                <a:lnTo>
                  <a:pt x="416080" y="37018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625" y="1640690"/>
            <a:ext cx="130810" cy="40005"/>
          </a:xfrm>
          <a:custGeom>
            <a:avLst/>
            <a:gdLst/>
            <a:ahLst/>
            <a:cxnLst/>
            <a:rect l="l" t="t" r="r" b="b"/>
            <a:pathLst>
              <a:path w="130809" h="40005">
                <a:moveTo>
                  <a:pt x="92571" y="24636"/>
                </a:moveTo>
                <a:lnTo>
                  <a:pt x="48729" y="24636"/>
                </a:lnTo>
                <a:lnTo>
                  <a:pt x="48767" y="26897"/>
                </a:lnTo>
                <a:lnTo>
                  <a:pt x="31470" y="37247"/>
                </a:lnTo>
                <a:lnTo>
                  <a:pt x="32638" y="39749"/>
                </a:lnTo>
                <a:lnTo>
                  <a:pt x="103835" y="31684"/>
                </a:lnTo>
                <a:lnTo>
                  <a:pt x="103898" y="28903"/>
                </a:lnTo>
                <a:lnTo>
                  <a:pt x="92571" y="24636"/>
                </a:lnTo>
                <a:close/>
              </a:path>
              <a:path w="130809" h="40005">
                <a:moveTo>
                  <a:pt x="59818" y="0"/>
                </a:moveTo>
                <a:lnTo>
                  <a:pt x="25715" y="9573"/>
                </a:lnTo>
                <a:lnTo>
                  <a:pt x="0" y="28560"/>
                </a:lnTo>
                <a:lnTo>
                  <a:pt x="48729" y="24636"/>
                </a:lnTo>
                <a:lnTo>
                  <a:pt x="92571" y="24636"/>
                </a:lnTo>
                <a:lnTo>
                  <a:pt x="81953" y="20635"/>
                </a:lnTo>
                <a:lnTo>
                  <a:pt x="130733" y="14768"/>
                </a:lnTo>
                <a:lnTo>
                  <a:pt x="96696" y="1259"/>
                </a:lnTo>
                <a:lnTo>
                  <a:pt x="59818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8731" y="5934627"/>
            <a:ext cx="132080" cy="40005"/>
          </a:xfrm>
          <a:custGeom>
            <a:avLst/>
            <a:gdLst/>
            <a:ahLst/>
            <a:cxnLst/>
            <a:rect l="l" t="t" r="r" b="b"/>
            <a:pathLst>
              <a:path w="132080" h="40004">
                <a:moveTo>
                  <a:pt x="94783" y="25222"/>
                </a:moveTo>
                <a:lnTo>
                  <a:pt x="49720" y="25222"/>
                </a:lnTo>
                <a:lnTo>
                  <a:pt x="49847" y="27711"/>
                </a:lnTo>
                <a:lnTo>
                  <a:pt x="34950" y="37706"/>
                </a:lnTo>
                <a:lnTo>
                  <a:pt x="36271" y="39979"/>
                </a:lnTo>
                <a:lnTo>
                  <a:pt x="106934" y="32131"/>
                </a:lnTo>
                <a:lnTo>
                  <a:pt x="107327" y="29540"/>
                </a:lnTo>
                <a:lnTo>
                  <a:pt x="94783" y="25222"/>
                </a:lnTo>
                <a:close/>
              </a:path>
              <a:path w="132080" h="40004">
                <a:moveTo>
                  <a:pt x="65319" y="0"/>
                </a:moveTo>
                <a:lnTo>
                  <a:pt x="29809" y="9512"/>
                </a:lnTo>
                <a:lnTo>
                  <a:pt x="0" y="29387"/>
                </a:lnTo>
                <a:lnTo>
                  <a:pt x="49720" y="25222"/>
                </a:lnTo>
                <a:lnTo>
                  <a:pt x="94783" y="25222"/>
                </a:lnTo>
                <a:lnTo>
                  <a:pt x="82829" y="21107"/>
                </a:lnTo>
                <a:lnTo>
                  <a:pt x="131457" y="15455"/>
                </a:lnTo>
                <a:lnTo>
                  <a:pt x="101034" y="1698"/>
                </a:lnTo>
                <a:lnTo>
                  <a:pt x="6531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3316" y="3118802"/>
            <a:ext cx="474980" cy="462280"/>
          </a:xfrm>
          <a:custGeom>
            <a:avLst/>
            <a:gdLst/>
            <a:ahLst/>
            <a:cxnLst/>
            <a:rect l="l" t="t" r="r" b="b"/>
            <a:pathLst>
              <a:path w="474980" h="462279">
                <a:moveTo>
                  <a:pt x="303981" y="0"/>
                </a:moveTo>
                <a:lnTo>
                  <a:pt x="259766" y="8943"/>
                </a:lnTo>
                <a:lnTo>
                  <a:pt x="219113" y="30396"/>
                </a:lnTo>
                <a:lnTo>
                  <a:pt x="187137" y="62074"/>
                </a:lnTo>
                <a:lnTo>
                  <a:pt x="164950" y="102724"/>
                </a:lnTo>
                <a:lnTo>
                  <a:pt x="155355" y="149778"/>
                </a:lnTo>
                <a:lnTo>
                  <a:pt x="161155" y="200663"/>
                </a:lnTo>
                <a:lnTo>
                  <a:pt x="185153" y="252811"/>
                </a:lnTo>
                <a:lnTo>
                  <a:pt x="0" y="423906"/>
                </a:lnTo>
                <a:lnTo>
                  <a:pt x="36220" y="461866"/>
                </a:lnTo>
                <a:lnTo>
                  <a:pt x="223316" y="289324"/>
                </a:lnTo>
                <a:lnTo>
                  <a:pt x="404581" y="289324"/>
                </a:lnTo>
                <a:lnTo>
                  <a:pt x="412335" y="285131"/>
                </a:lnTo>
                <a:lnTo>
                  <a:pt x="417176" y="280269"/>
                </a:lnTo>
                <a:lnTo>
                  <a:pt x="315836" y="280269"/>
                </a:lnTo>
                <a:lnTo>
                  <a:pt x="267575" y="270600"/>
                </a:lnTo>
                <a:lnTo>
                  <a:pt x="228361" y="244132"/>
                </a:lnTo>
                <a:lnTo>
                  <a:pt x="202068" y="204761"/>
                </a:lnTo>
                <a:lnTo>
                  <a:pt x="192570" y="156380"/>
                </a:lnTo>
                <a:lnTo>
                  <a:pt x="202320" y="109757"/>
                </a:lnTo>
                <a:lnTo>
                  <a:pt x="228587" y="71666"/>
                </a:lnTo>
                <a:lnTo>
                  <a:pt x="267408" y="45990"/>
                </a:lnTo>
                <a:lnTo>
                  <a:pt x="314820" y="36606"/>
                </a:lnTo>
                <a:lnTo>
                  <a:pt x="414990" y="36606"/>
                </a:lnTo>
                <a:lnTo>
                  <a:pt x="391180" y="18919"/>
                </a:lnTo>
                <a:lnTo>
                  <a:pt x="348778" y="3385"/>
                </a:lnTo>
                <a:lnTo>
                  <a:pt x="303981" y="0"/>
                </a:lnTo>
                <a:close/>
              </a:path>
              <a:path w="474980" h="462279">
                <a:moveTo>
                  <a:pt x="404581" y="289324"/>
                </a:moveTo>
                <a:lnTo>
                  <a:pt x="223316" y="289324"/>
                </a:lnTo>
                <a:lnTo>
                  <a:pt x="274133" y="311633"/>
                </a:lnTo>
                <a:lnTo>
                  <a:pt x="324354" y="316887"/>
                </a:lnTo>
                <a:lnTo>
                  <a:pt x="371312" y="307312"/>
                </a:lnTo>
                <a:lnTo>
                  <a:pt x="404581" y="289324"/>
                </a:lnTo>
                <a:close/>
              </a:path>
              <a:path w="474980" h="462279">
                <a:moveTo>
                  <a:pt x="414990" y="36606"/>
                </a:moveTo>
                <a:lnTo>
                  <a:pt x="314820" y="36606"/>
                </a:lnTo>
                <a:lnTo>
                  <a:pt x="362599" y="46299"/>
                </a:lnTo>
                <a:lnTo>
                  <a:pt x="401505" y="72657"/>
                </a:lnTo>
                <a:lnTo>
                  <a:pt x="427650" y="111771"/>
                </a:lnTo>
                <a:lnTo>
                  <a:pt x="437146" y="159733"/>
                </a:lnTo>
                <a:lnTo>
                  <a:pt x="427548" y="206697"/>
                </a:lnTo>
                <a:lnTo>
                  <a:pt x="401556" y="244999"/>
                </a:lnTo>
                <a:lnTo>
                  <a:pt x="363032" y="270802"/>
                </a:lnTo>
                <a:lnTo>
                  <a:pt x="315836" y="280269"/>
                </a:lnTo>
                <a:lnTo>
                  <a:pt x="417176" y="280269"/>
                </a:lnTo>
                <a:lnTo>
                  <a:pt x="444754" y="252570"/>
                </a:lnTo>
                <a:lnTo>
                  <a:pt x="465860" y="212693"/>
                </a:lnTo>
                <a:lnTo>
                  <a:pt x="474601" y="169279"/>
                </a:lnTo>
                <a:lnTo>
                  <a:pt x="471135" y="125189"/>
                </a:lnTo>
                <a:lnTo>
                  <a:pt x="455617" y="83283"/>
                </a:lnTo>
                <a:lnTo>
                  <a:pt x="428205" y="46424"/>
                </a:lnTo>
                <a:lnTo>
                  <a:pt x="414990" y="36606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81318" y="3195324"/>
            <a:ext cx="129539" cy="40005"/>
          </a:xfrm>
          <a:custGeom>
            <a:avLst/>
            <a:gdLst/>
            <a:ahLst/>
            <a:cxnLst/>
            <a:rect l="l" t="t" r="r" b="b"/>
            <a:pathLst>
              <a:path w="129540" h="40005">
                <a:moveTo>
                  <a:pt x="85177" y="24293"/>
                </a:moveTo>
                <a:lnTo>
                  <a:pt x="51384" y="24293"/>
                </a:lnTo>
                <a:lnTo>
                  <a:pt x="51485" y="26300"/>
                </a:lnTo>
                <a:lnTo>
                  <a:pt x="33286" y="36193"/>
                </a:lnTo>
                <a:lnTo>
                  <a:pt x="34061" y="39812"/>
                </a:lnTo>
                <a:lnTo>
                  <a:pt x="103835" y="32218"/>
                </a:lnTo>
                <a:lnTo>
                  <a:pt x="104292" y="28421"/>
                </a:lnTo>
                <a:lnTo>
                  <a:pt x="85177" y="24293"/>
                </a:lnTo>
                <a:close/>
              </a:path>
              <a:path w="129540" h="40005">
                <a:moveTo>
                  <a:pt x="62339" y="0"/>
                </a:moveTo>
                <a:lnTo>
                  <a:pt x="26191" y="9239"/>
                </a:lnTo>
                <a:lnTo>
                  <a:pt x="0" y="29513"/>
                </a:lnTo>
                <a:lnTo>
                  <a:pt x="51384" y="24293"/>
                </a:lnTo>
                <a:lnTo>
                  <a:pt x="85177" y="24293"/>
                </a:lnTo>
                <a:lnTo>
                  <a:pt x="75120" y="22121"/>
                </a:lnTo>
                <a:lnTo>
                  <a:pt x="129412" y="15149"/>
                </a:lnTo>
                <a:lnTo>
                  <a:pt x="99671" y="1925"/>
                </a:lnTo>
                <a:lnTo>
                  <a:pt x="6233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5557" y="1740114"/>
            <a:ext cx="474345" cy="462915"/>
          </a:xfrm>
          <a:custGeom>
            <a:avLst/>
            <a:gdLst/>
            <a:ahLst/>
            <a:cxnLst/>
            <a:rect l="l" t="t" r="r" b="b"/>
            <a:pathLst>
              <a:path w="474345" h="462914">
                <a:moveTo>
                  <a:pt x="302100" y="0"/>
                </a:moveTo>
                <a:lnTo>
                  <a:pt x="257443" y="9697"/>
                </a:lnTo>
                <a:lnTo>
                  <a:pt x="216458" y="32555"/>
                </a:lnTo>
                <a:lnTo>
                  <a:pt x="183624" y="66892"/>
                </a:lnTo>
                <a:lnTo>
                  <a:pt x="162712" y="108814"/>
                </a:lnTo>
                <a:lnTo>
                  <a:pt x="155096" y="155594"/>
                </a:lnTo>
                <a:lnTo>
                  <a:pt x="162151" y="204502"/>
                </a:lnTo>
                <a:lnTo>
                  <a:pt x="185254" y="252811"/>
                </a:lnTo>
                <a:lnTo>
                  <a:pt x="0" y="423944"/>
                </a:lnTo>
                <a:lnTo>
                  <a:pt x="35737" y="462310"/>
                </a:lnTo>
                <a:lnTo>
                  <a:pt x="223507" y="289311"/>
                </a:lnTo>
                <a:lnTo>
                  <a:pt x="406586" y="289311"/>
                </a:lnTo>
                <a:lnTo>
                  <a:pt x="416270" y="280319"/>
                </a:lnTo>
                <a:lnTo>
                  <a:pt x="314515" y="280319"/>
                </a:lnTo>
                <a:lnTo>
                  <a:pt x="266602" y="270308"/>
                </a:lnTo>
                <a:lnTo>
                  <a:pt x="227583" y="243727"/>
                </a:lnTo>
                <a:lnTo>
                  <a:pt x="201433" y="204588"/>
                </a:lnTo>
                <a:lnTo>
                  <a:pt x="192125" y="156901"/>
                </a:lnTo>
                <a:lnTo>
                  <a:pt x="202141" y="110152"/>
                </a:lnTo>
                <a:lnTo>
                  <a:pt x="228579" y="71777"/>
                </a:lnTo>
                <a:lnTo>
                  <a:pt x="267340" y="45821"/>
                </a:lnTo>
                <a:lnTo>
                  <a:pt x="314324" y="36327"/>
                </a:lnTo>
                <a:lnTo>
                  <a:pt x="413502" y="36327"/>
                </a:lnTo>
                <a:lnTo>
                  <a:pt x="390761" y="19292"/>
                </a:lnTo>
                <a:lnTo>
                  <a:pt x="347512" y="3264"/>
                </a:lnTo>
                <a:lnTo>
                  <a:pt x="302100" y="0"/>
                </a:lnTo>
                <a:close/>
              </a:path>
              <a:path w="474345" h="462914">
                <a:moveTo>
                  <a:pt x="406586" y="289311"/>
                </a:moveTo>
                <a:lnTo>
                  <a:pt x="223507" y="289311"/>
                </a:lnTo>
                <a:lnTo>
                  <a:pt x="269749" y="310665"/>
                </a:lnTo>
                <a:lnTo>
                  <a:pt x="317480" y="317344"/>
                </a:lnTo>
                <a:lnTo>
                  <a:pt x="363800" y="310188"/>
                </a:lnTo>
                <a:lnTo>
                  <a:pt x="405806" y="290035"/>
                </a:lnTo>
                <a:lnTo>
                  <a:pt x="406586" y="289311"/>
                </a:lnTo>
                <a:close/>
              </a:path>
              <a:path w="474345" h="462914">
                <a:moveTo>
                  <a:pt x="413502" y="36327"/>
                </a:moveTo>
                <a:lnTo>
                  <a:pt x="314324" y="36327"/>
                </a:lnTo>
                <a:lnTo>
                  <a:pt x="362298" y="46278"/>
                </a:lnTo>
                <a:lnTo>
                  <a:pt x="401516" y="73189"/>
                </a:lnTo>
                <a:lnTo>
                  <a:pt x="427857" y="112872"/>
                </a:lnTo>
                <a:lnTo>
                  <a:pt x="437197" y="161142"/>
                </a:lnTo>
                <a:lnTo>
                  <a:pt x="427179" y="207885"/>
                </a:lnTo>
                <a:lnTo>
                  <a:pt x="400792" y="245858"/>
                </a:lnTo>
                <a:lnTo>
                  <a:pt x="361938" y="271267"/>
                </a:lnTo>
                <a:lnTo>
                  <a:pt x="314515" y="280319"/>
                </a:lnTo>
                <a:lnTo>
                  <a:pt x="416270" y="280319"/>
                </a:lnTo>
                <a:lnTo>
                  <a:pt x="440601" y="257726"/>
                </a:lnTo>
                <a:lnTo>
                  <a:pt x="463935" y="217202"/>
                </a:lnTo>
                <a:lnTo>
                  <a:pt x="474248" y="173006"/>
                </a:lnTo>
                <a:lnTo>
                  <a:pt x="471726" y="128087"/>
                </a:lnTo>
                <a:lnTo>
                  <a:pt x="456557" y="85396"/>
                </a:lnTo>
                <a:lnTo>
                  <a:pt x="428929" y="47884"/>
                </a:lnTo>
                <a:lnTo>
                  <a:pt x="413502" y="3632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63813" y="1817030"/>
            <a:ext cx="129539" cy="40005"/>
          </a:xfrm>
          <a:custGeom>
            <a:avLst/>
            <a:gdLst/>
            <a:ahLst/>
            <a:cxnLst/>
            <a:rect l="l" t="t" r="r" b="b"/>
            <a:pathLst>
              <a:path w="129539" h="40005">
                <a:moveTo>
                  <a:pt x="86287" y="23439"/>
                </a:moveTo>
                <a:lnTo>
                  <a:pt x="57149" y="23439"/>
                </a:lnTo>
                <a:lnTo>
                  <a:pt x="33070" y="35618"/>
                </a:lnTo>
                <a:lnTo>
                  <a:pt x="33731" y="39530"/>
                </a:lnTo>
                <a:lnTo>
                  <a:pt x="104139" y="31935"/>
                </a:lnTo>
                <a:lnTo>
                  <a:pt x="104406" y="28951"/>
                </a:lnTo>
                <a:lnTo>
                  <a:pt x="86287" y="23439"/>
                </a:lnTo>
                <a:close/>
              </a:path>
              <a:path w="129539" h="40005">
                <a:moveTo>
                  <a:pt x="58629" y="0"/>
                </a:moveTo>
                <a:lnTo>
                  <a:pt x="24127" y="9583"/>
                </a:lnTo>
                <a:lnTo>
                  <a:pt x="0" y="29306"/>
                </a:lnTo>
                <a:lnTo>
                  <a:pt x="57149" y="23439"/>
                </a:lnTo>
                <a:lnTo>
                  <a:pt x="86287" y="23439"/>
                </a:lnTo>
                <a:lnTo>
                  <a:pt x="78397" y="21039"/>
                </a:lnTo>
                <a:lnTo>
                  <a:pt x="129108" y="15146"/>
                </a:lnTo>
                <a:lnTo>
                  <a:pt x="96094" y="1530"/>
                </a:lnTo>
                <a:lnTo>
                  <a:pt x="5862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3813" y="1817030"/>
            <a:ext cx="129539" cy="40005"/>
          </a:xfrm>
          <a:custGeom>
            <a:avLst/>
            <a:gdLst/>
            <a:ahLst/>
            <a:cxnLst/>
            <a:rect l="l" t="t" r="r" b="b"/>
            <a:pathLst>
              <a:path w="129539" h="40005">
                <a:moveTo>
                  <a:pt x="86287" y="23439"/>
                </a:moveTo>
                <a:lnTo>
                  <a:pt x="57149" y="23439"/>
                </a:lnTo>
                <a:lnTo>
                  <a:pt x="33070" y="35618"/>
                </a:lnTo>
                <a:lnTo>
                  <a:pt x="33731" y="39530"/>
                </a:lnTo>
                <a:lnTo>
                  <a:pt x="104139" y="31935"/>
                </a:lnTo>
                <a:lnTo>
                  <a:pt x="104406" y="28951"/>
                </a:lnTo>
                <a:lnTo>
                  <a:pt x="86287" y="23439"/>
                </a:lnTo>
                <a:close/>
              </a:path>
              <a:path w="129539" h="40005">
                <a:moveTo>
                  <a:pt x="58629" y="0"/>
                </a:moveTo>
                <a:lnTo>
                  <a:pt x="24127" y="9583"/>
                </a:lnTo>
                <a:lnTo>
                  <a:pt x="0" y="29306"/>
                </a:lnTo>
                <a:lnTo>
                  <a:pt x="57149" y="23439"/>
                </a:lnTo>
                <a:lnTo>
                  <a:pt x="86287" y="23439"/>
                </a:lnTo>
                <a:lnTo>
                  <a:pt x="78397" y="21039"/>
                </a:lnTo>
                <a:lnTo>
                  <a:pt x="129108" y="15146"/>
                </a:lnTo>
                <a:lnTo>
                  <a:pt x="96094" y="1530"/>
                </a:lnTo>
                <a:lnTo>
                  <a:pt x="5862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62219" y="3572840"/>
            <a:ext cx="131445" cy="40640"/>
          </a:xfrm>
          <a:custGeom>
            <a:avLst/>
            <a:gdLst/>
            <a:ahLst/>
            <a:cxnLst/>
            <a:rect l="l" t="t" r="r" b="b"/>
            <a:pathLst>
              <a:path w="131445" h="40639">
                <a:moveTo>
                  <a:pt x="92220" y="24572"/>
                </a:moveTo>
                <a:lnTo>
                  <a:pt x="53987" y="24572"/>
                </a:lnTo>
                <a:lnTo>
                  <a:pt x="32727" y="38123"/>
                </a:lnTo>
                <a:lnTo>
                  <a:pt x="33883" y="40206"/>
                </a:lnTo>
                <a:lnTo>
                  <a:pt x="105740" y="32104"/>
                </a:lnTo>
                <a:lnTo>
                  <a:pt x="105867" y="29627"/>
                </a:lnTo>
                <a:lnTo>
                  <a:pt x="92220" y="24572"/>
                </a:lnTo>
                <a:close/>
              </a:path>
              <a:path w="131445" h="40639">
                <a:moveTo>
                  <a:pt x="63549" y="0"/>
                </a:moveTo>
                <a:lnTo>
                  <a:pt x="29120" y="9277"/>
                </a:lnTo>
                <a:lnTo>
                  <a:pt x="0" y="29310"/>
                </a:lnTo>
                <a:lnTo>
                  <a:pt x="53987" y="24572"/>
                </a:lnTo>
                <a:lnTo>
                  <a:pt x="92220" y="24572"/>
                </a:lnTo>
                <a:lnTo>
                  <a:pt x="83273" y="21245"/>
                </a:lnTo>
                <a:lnTo>
                  <a:pt x="131356" y="15162"/>
                </a:lnTo>
                <a:lnTo>
                  <a:pt x="99042" y="1840"/>
                </a:lnTo>
                <a:lnTo>
                  <a:pt x="63549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16056" y="2396078"/>
            <a:ext cx="454025" cy="954405"/>
          </a:xfrm>
          <a:custGeom>
            <a:avLst/>
            <a:gdLst/>
            <a:ahLst/>
            <a:cxnLst/>
            <a:rect l="l" t="t" r="r" b="b"/>
            <a:pathLst>
              <a:path w="454025" h="954404">
                <a:moveTo>
                  <a:pt x="345803" y="579729"/>
                </a:moveTo>
                <a:lnTo>
                  <a:pt x="280949" y="579729"/>
                </a:lnTo>
                <a:lnTo>
                  <a:pt x="292656" y="618809"/>
                </a:lnTo>
                <a:lnTo>
                  <a:pt x="304901" y="656580"/>
                </a:lnTo>
                <a:lnTo>
                  <a:pt x="316975" y="689107"/>
                </a:lnTo>
                <a:lnTo>
                  <a:pt x="328167" y="712457"/>
                </a:lnTo>
                <a:lnTo>
                  <a:pt x="351973" y="767802"/>
                </a:lnTo>
                <a:lnTo>
                  <a:pt x="377377" y="845119"/>
                </a:lnTo>
                <a:lnTo>
                  <a:pt x="397594" y="913891"/>
                </a:lnTo>
                <a:lnTo>
                  <a:pt x="405841" y="943597"/>
                </a:lnTo>
                <a:lnTo>
                  <a:pt x="423824" y="951987"/>
                </a:lnTo>
                <a:lnTo>
                  <a:pt x="434835" y="954327"/>
                </a:lnTo>
                <a:lnTo>
                  <a:pt x="443388" y="950207"/>
                </a:lnTo>
                <a:lnTo>
                  <a:pt x="453999" y="939215"/>
                </a:lnTo>
                <a:lnTo>
                  <a:pt x="429461" y="829014"/>
                </a:lnTo>
                <a:lnTo>
                  <a:pt x="413662" y="764268"/>
                </a:lnTo>
                <a:lnTo>
                  <a:pt x="399748" y="719765"/>
                </a:lnTo>
                <a:lnTo>
                  <a:pt x="380860" y="670293"/>
                </a:lnTo>
                <a:lnTo>
                  <a:pt x="362566" y="623474"/>
                </a:lnTo>
                <a:lnTo>
                  <a:pt x="345803" y="579729"/>
                </a:lnTo>
                <a:close/>
              </a:path>
              <a:path w="454025" h="954404">
                <a:moveTo>
                  <a:pt x="194436" y="344792"/>
                </a:moveTo>
                <a:lnTo>
                  <a:pt x="198332" y="353945"/>
                </a:lnTo>
                <a:lnTo>
                  <a:pt x="201125" y="360959"/>
                </a:lnTo>
                <a:lnTo>
                  <a:pt x="204157" y="369402"/>
                </a:lnTo>
                <a:lnTo>
                  <a:pt x="266293" y="551078"/>
                </a:lnTo>
                <a:lnTo>
                  <a:pt x="274370" y="567906"/>
                </a:lnTo>
                <a:lnTo>
                  <a:pt x="279820" y="580350"/>
                </a:lnTo>
                <a:lnTo>
                  <a:pt x="282901" y="588066"/>
                </a:lnTo>
                <a:lnTo>
                  <a:pt x="283870" y="590715"/>
                </a:lnTo>
                <a:lnTo>
                  <a:pt x="282828" y="586676"/>
                </a:lnTo>
                <a:lnTo>
                  <a:pt x="280949" y="579729"/>
                </a:lnTo>
                <a:lnTo>
                  <a:pt x="345803" y="579729"/>
                </a:lnTo>
                <a:lnTo>
                  <a:pt x="329745" y="537883"/>
                </a:lnTo>
                <a:lnTo>
                  <a:pt x="268960" y="537883"/>
                </a:lnTo>
                <a:lnTo>
                  <a:pt x="267076" y="531491"/>
                </a:lnTo>
                <a:lnTo>
                  <a:pt x="265120" y="524952"/>
                </a:lnTo>
                <a:lnTo>
                  <a:pt x="263033" y="518250"/>
                </a:lnTo>
                <a:lnTo>
                  <a:pt x="260756" y="511365"/>
                </a:lnTo>
                <a:lnTo>
                  <a:pt x="244246" y="463067"/>
                </a:lnTo>
                <a:lnTo>
                  <a:pt x="243319" y="460501"/>
                </a:lnTo>
                <a:lnTo>
                  <a:pt x="242417" y="457873"/>
                </a:lnTo>
                <a:lnTo>
                  <a:pt x="298218" y="457873"/>
                </a:lnTo>
                <a:lnTo>
                  <a:pt x="268683" y="386851"/>
                </a:lnTo>
                <a:lnTo>
                  <a:pt x="266001" y="380110"/>
                </a:lnTo>
                <a:lnTo>
                  <a:pt x="211670" y="380110"/>
                </a:lnTo>
                <a:lnTo>
                  <a:pt x="204825" y="365671"/>
                </a:lnTo>
                <a:lnTo>
                  <a:pt x="199363" y="354522"/>
                </a:lnTo>
                <a:lnTo>
                  <a:pt x="195745" y="347337"/>
                </a:lnTo>
                <a:lnTo>
                  <a:pt x="194436" y="344792"/>
                </a:lnTo>
                <a:close/>
              </a:path>
              <a:path w="454025" h="954404">
                <a:moveTo>
                  <a:pt x="298218" y="457873"/>
                </a:moveTo>
                <a:lnTo>
                  <a:pt x="242417" y="457873"/>
                </a:lnTo>
                <a:lnTo>
                  <a:pt x="247079" y="469813"/>
                </a:lnTo>
                <a:lnTo>
                  <a:pt x="250944" y="479823"/>
                </a:lnTo>
                <a:lnTo>
                  <a:pt x="264763" y="523087"/>
                </a:lnTo>
                <a:lnTo>
                  <a:pt x="268960" y="537883"/>
                </a:lnTo>
                <a:lnTo>
                  <a:pt x="329745" y="537883"/>
                </a:lnTo>
                <a:lnTo>
                  <a:pt x="322207" y="518250"/>
                </a:lnTo>
                <a:lnTo>
                  <a:pt x="303153" y="469739"/>
                </a:lnTo>
                <a:lnTo>
                  <a:pt x="298218" y="457873"/>
                </a:lnTo>
                <a:close/>
              </a:path>
              <a:path w="454025" h="954404">
                <a:moveTo>
                  <a:pt x="209452" y="235686"/>
                </a:moveTo>
                <a:lnTo>
                  <a:pt x="155524" y="235686"/>
                </a:lnTo>
                <a:lnTo>
                  <a:pt x="165251" y="261770"/>
                </a:lnTo>
                <a:lnTo>
                  <a:pt x="178782" y="296735"/>
                </a:lnTo>
                <a:lnTo>
                  <a:pt x="194798" y="337481"/>
                </a:lnTo>
                <a:lnTo>
                  <a:pt x="211670" y="380110"/>
                </a:lnTo>
                <a:lnTo>
                  <a:pt x="266001" y="380110"/>
                </a:lnTo>
                <a:lnTo>
                  <a:pt x="246249" y="330463"/>
                </a:lnTo>
                <a:lnTo>
                  <a:pt x="223897" y="273147"/>
                </a:lnTo>
                <a:lnTo>
                  <a:pt x="209452" y="235686"/>
                </a:lnTo>
                <a:close/>
              </a:path>
              <a:path w="454025" h="954404">
                <a:moveTo>
                  <a:pt x="104945" y="285330"/>
                </a:moveTo>
                <a:lnTo>
                  <a:pt x="94411" y="285330"/>
                </a:lnTo>
                <a:lnTo>
                  <a:pt x="97853" y="288924"/>
                </a:lnTo>
                <a:lnTo>
                  <a:pt x="104635" y="285597"/>
                </a:lnTo>
                <a:lnTo>
                  <a:pt x="104945" y="285330"/>
                </a:lnTo>
                <a:close/>
              </a:path>
              <a:path w="454025" h="954404">
                <a:moveTo>
                  <a:pt x="104960" y="285318"/>
                </a:moveTo>
                <a:lnTo>
                  <a:pt x="93560" y="285318"/>
                </a:lnTo>
                <a:lnTo>
                  <a:pt x="93979" y="286524"/>
                </a:lnTo>
                <a:lnTo>
                  <a:pt x="94411" y="285330"/>
                </a:lnTo>
                <a:lnTo>
                  <a:pt x="104960" y="285318"/>
                </a:lnTo>
                <a:close/>
              </a:path>
              <a:path w="454025" h="954404">
                <a:moveTo>
                  <a:pt x="93865" y="0"/>
                </a:moveTo>
                <a:lnTo>
                  <a:pt x="85274" y="53954"/>
                </a:lnTo>
                <a:lnTo>
                  <a:pt x="84886" y="95021"/>
                </a:lnTo>
                <a:lnTo>
                  <a:pt x="34854" y="107681"/>
                </a:lnTo>
                <a:lnTo>
                  <a:pt x="9334" y="115482"/>
                </a:lnTo>
                <a:lnTo>
                  <a:pt x="369" y="121647"/>
                </a:lnTo>
                <a:lnTo>
                  <a:pt x="0" y="129400"/>
                </a:lnTo>
                <a:lnTo>
                  <a:pt x="3157" y="134092"/>
                </a:lnTo>
                <a:lnTo>
                  <a:pt x="10772" y="139919"/>
                </a:lnTo>
                <a:lnTo>
                  <a:pt x="21659" y="146473"/>
                </a:lnTo>
                <a:lnTo>
                  <a:pt x="34797" y="153428"/>
                </a:lnTo>
                <a:lnTo>
                  <a:pt x="34950" y="153542"/>
                </a:lnTo>
                <a:lnTo>
                  <a:pt x="41592" y="156806"/>
                </a:lnTo>
                <a:lnTo>
                  <a:pt x="46837" y="160375"/>
                </a:lnTo>
                <a:lnTo>
                  <a:pt x="53276" y="163537"/>
                </a:lnTo>
                <a:lnTo>
                  <a:pt x="61652" y="168169"/>
                </a:lnTo>
                <a:lnTo>
                  <a:pt x="70296" y="172588"/>
                </a:lnTo>
                <a:lnTo>
                  <a:pt x="79085" y="176752"/>
                </a:lnTo>
                <a:lnTo>
                  <a:pt x="87896" y="180619"/>
                </a:lnTo>
                <a:lnTo>
                  <a:pt x="87768" y="188836"/>
                </a:lnTo>
                <a:lnTo>
                  <a:pt x="87698" y="207583"/>
                </a:lnTo>
                <a:lnTo>
                  <a:pt x="87934" y="216395"/>
                </a:lnTo>
                <a:lnTo>
                  <a:pt x="87708" y="227177"/>
                </a:lnTo>
                <a:lnTo>
                  <a:pt x="89202" y="271445"/>
                </a:lnTo>
                <a:lnTo>
                  <a:pt x="92367" y="285737"/>
                </a:lnTo>
                <a:lnTo>
                  <a:pt x="93560" y="285318"/>
                </a:lnTo>
                <a:lnTo>
                  <a:pt x="104960" y="285318"/>
                </a:lnTo>
                <a:lnTo>
                  <a:pt x="112902" y="278498"/>
                </a:lnTo>
                <a:lnTo>
                  <a:pt x="114714" y="278498"/>
                </a:lnTo>
                <a:lnTo>
                  <a:pt x="116395" y="277520"/>
                </a:lnTo>
                <a:lnTo>
                  <a:pt x="145503" y="248780"/>
                </a:lnTo>
                <a:lnTo>
                  <a:pt x="155524" y="235686"/>
                </a:lnTo>
                <a:lnTo>
                  <a:pt x="209452" y="235686"/>
                </a:lnTo>
                <a:lnTo>
                  <a:pt x="206171" y="227177"/>
                </a:lnTo>
                <a:lnTo>
                  <a:pt x="266071" y="227177"/>
                </a:lnTo>
                <a:lnTo>
                  <a:pt x="265564" y="217936"/>
                </a:lnTo>
                <a:lnTo>
                  <a:pt x="251099" y="188836"/>
                </a:lnTo>
                <a:lnTo>
                  <a:pt x="234322" y="162707"/>
                </a:lnTo>
                <a:lnTo>
                  <a:pt x="226275" y="151371"/>
                </a:lnTo>
                <a:lnTo>
                  <a:pt x="226707" y="150812"/>
                </a:lnTo>
                <a:lnTo>
                  <a:pt x="227718" y="150812"/>
                </a:lnTo>
                <a:lnTo>
                  <a:pt x="231889" y="148120"/>
                </a:lnTo>
                <a:lnTo>
                  <a:pt x="255559" y="114673"/>
                </a:lnTo>
                <a:lnTo>
                  <a:pt x="260540" y="102521"/>
                </a:lnTo>
                <a:lnTo>
                  <a:pt x="262813" y="97281"/>
                </a:lnTo>
                <a:lnTo>
                  <a:pt x="263169" y="90449"/>
                </a:lnTo>
                <a:lnTo>
                  <a:pt x="264344" y="86017"/>
                </a:lnTo>
                <a:lnTo>
                  <a:pt x="266661" y="77787"/>
                </a:lnTo>
                <a:lnTo>
                  <a:pt x="266587" y="71285"/>
                </a:lnTo>
                <a:lnTo>
                  <a:pt x="174231" y="71285"/>
                </a:lnTo>
                <a:lnTo>
                  <a:pt x="163163" y="59076"/>
                </a:lnTo>
                <a:lnTo>
                  <a:pt x="143771" y="38736"/>
                </a:lnTo>
                <a:lnTo>
                  <a:pt x="121830" y="17837"/>
                </a:lnTo>
                <a:lnTo>
                  <a:pt x="103111" y="3949"/>
                </a:lnTo>
                <a:lnTo>
                  <a:pt x="97815" y="863"/>
                </a:lnTo>
                <a:lnTo>
                  <a:pt x="93865" y="0"/>
                </a:lnTo>
                <a:close/>
              </a:path>
              <a:path w="454025" h="954404">
                <a:moveTo>
                  <a:pt x="114714" y="278498"/>
                </a:moveTo>
                <a:lnTo>
                  <a:pt x="112902" y="278498"/>
                </a:lnTo>
                <a:lnTo>
                  <a:pt x="111645" y="279895"/>
                </a:lnTo>
                <a:lnTo>
                  <a:pt x="110807" y="280771"/>
                </a:lnTo>
                <a:lnTo>
                  <a:pt x="114714" y="278498"/>
                </a:lnTo>
                <a:close/>
              </a:path>
              <a:path w="454025" h="954404">
                <a:moveTo>
                  <a:pt x="266071" y="227177"/>
                </a:moveTo>
                <a:lnTo>
                  <a:pt x="206171" y="227177"/>
                </a:lnTo>
                <a:lnTo>
                  <a:pt x="221416" y="233523"/>
                </a:lnTo>
                <a:lnTo>
                  <a:pt x="236701" y="238618"/>
                </a:lnTo>
                <a:lnTo>
                  <a:pt x="250754" y="241463"/>
                </a:lnTo>
                <a:lnTo>
                  <a:pt x="262305" y="241058"/>
                </a:lnTo>
                <a:lnTo>
                  <a:pt x="264299" y="240588"/>
                </a:lnTo>
                <a:lnTo>
                  <a:pt x="265607" y="239547"/>
                </a:lnTo>
                <a:lnTo>
                  <a:pt x="266674" y="238188"/>
                </a:lnTo>
                <a:lnTo>
                  <a:pt x="266071" y="227177"/>
                </a:lnTo>
                <a:close/>
              </a:path>
              <a:path w="454025" h="954404">
                <a:moveTo>
                  <a:pt x="227718" y="150812"/>
                </a:moveTo>
                <a:lnTo>
                  <a:pt x="226707" y="150812"/>
                </a:lnTo>
                <a:lnTo>
                  <a:pt x="227482" y="150964"/>
                </a:lnTo>
                <a:lnTo>
                  <a:pt x="227718" y="150812"/>
                </a:lnTo>
                <a:close/>
              </a:path>
              <a:path w="454025" h="954404">
                <a:moveTo>
                  <a:pt x="264344" y="86017"/>
                </a:moveTo>
                <a:close/>
              </a:path>
              <a:path w="454025" h="954404">
                <a:moveTo>
                  <a:pt x="241453" y="63557"/>
                </a:moveTo>
                <a:lnTo>
                  <a:pt x="214175" y="64730"/>
                </a:lnTo>
                <a:lnTo>
                  <a:pt x="188617" y="68453"/>
                </a:lnTo>
                <a:lnTo>
                  <a:pt x="174231" y="71285"/>
                </a:lnTo>
                <a:lnTo>
                  <a:pt x="266587" y="71285"/>
                </a:lnTo>
                <a:lnTo>
                  <a:pt x="266585" y="71107"/>
                </a:lnTo>
                <a:lnTo>
                  <a:pt x="263052" y="68567"/>
                </a:lnTo>
                <a:lnTo>
                  <a:pt x="261162" y="68567"/>
                </a:lnTo>
                <a:lnTo>
                  <a:pt x="261073" y="68427"/>
                </a:lnTo>
                <a:lnTo>
                  <a:pt x="241453" y="63557"/>
                </a:lnTo>
                <a:close/>
              </a:path>
              <a:path w="454025" h="954404">
                <a:moveTo>
                  <a:pt x="262204" y="67957"/>
                </a:moveTo>
                <a:lnTo>
                  <a:pt x="261162" y="68567"/>
                </a:lnTo>
                <a:lnTo>
                  <a:pt x="263052" y="68567"/>
                </a:lnTo>
                <a:lnTo>
                  <a:pt x="262204" y="6795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62875" y="4769925"/>
            <a:ext cx="454025" cy="954405"/>
          </a:xfrm>
          <a:custGeom>
            <a:avLst/>
            <a:gdLst/>
            <a:ahLst/>
            <a:cxnLst/>
            <a:rect l="l" t="t" r="r" b="b"/>
            <a:pathLst>
              <a:path w="454025" h="954404">
                <a:moveTo>
                  <a:pt x="345797" y="579729"/>
                </a:moveTo>
                <a:lnTo>
                  <a:pt x="280949" y="579729"/>
                </a:lnTo>
                <a:lnTo>
                  <a:pt x="292654" y="618817"/>
                </a:lnTo>
                <a:lnTo>
                  <a:pt x="304896" y="656591"/>
                </a:lnTo>
                <a:lnTo>
                  <a:pt x="316969" y="689120"/>
                </a:lnTo>
                <a:lnTo>
                  <a:pt x="328167" y="712470"/>
                </a:lnTo>
                <a:lnTo>
                  <a:pt x="351973" y="767814"/>
                </a:lnTo>
                <a:lnTo>
                  <a:pt x="377377" y="845132"/>
                </a:lnTo>
                <a:lnTo>
                  <a:pt x="397594" y="913904"/>
                </a:lnTo>
                <a:lnTo>
                  <a:pt x="405841" y="943610"/>
                </a:lnTo>
                <a:lnTo>
                  <a:pt x="423824" y="951999"/>
                </a:lnTo>
                <a:lnTo>
                  <a:pt x="434835" y="954338"/>
                </a:lnTo>
                <a:lnTo>
                  <a:pt x="443388" y="950214"/>
                </a:lnTo>
                <a:lnTo>
                  <a:pt x="453999" y="939215"/>
                </a:lnTo>
                <a:lnTo>
                  <a:pt x="429453" y="829015"/>
                </a:lnTo>
                <a:lnTo>
                  <a:pt x="413651" y="764270"/>
                </a:lnTo>
                <a:lnTo>
                  <a:pt x="399735" y="719770"/>
                </a:lnTo>
                <a:lnTo>
                  <a:pt x="380847" y="670306"/>
                </a:lnTo>
                <a:lnTo>
                  <a:pt x="362559" y="623482"/>
                </a:lnTo>
                <a:lnTo>
                  <a:pt x="345797" y="579729"/>
                </a:lnTo>
                <a:close/>
              </a:path>
              <a:path w="454025" h="954404">
                <a:moveTo>
                  <a:pt x="194436" y="344805"/>
                </a:moveTo>
                <a:lnTo>
                  <a:pt x="198332" y="353957"/>
                </a:lnTo>
                <a:lnTo>
                  <a:pt x="201125" y="360972"/>
                </a:lnTo>
                <a:lnTo>
                  <a:pt x="204157" y="369415"/>
                </a:lnTo>
                <a:lnTo>
                  <a:pt x="266293" y="551091"/>
                </a:lnTo>
                <a:lnTo>
                  <a:pt x="274370" y="567912"/>
                </a:lnTo>
                <a:lnTo>
                  <a:pt x="279820" y="580351"/>
                </a:lnTo>
                <a:lnTo>
                  <a:pt x="282901" y="588067"/>
                </a:lnTo>
                <a:lnTo>
                  <a:pt x="283870" y="590715"/>
                </a:lnTo>
                <a:lnTo>
                  <a:pt x="282828" y="586689"/>
                </a:lnTo>
                <a:lnTo>
                  <a:pt x="280949" y="579729"/>
                </a:lnTo>
                <a:lnTo>
                  <a:pt x="345797" y="579729"/>
                </a:lnTo>
                <a:lnTo>
                  <a:pt x="329743" y="537895"/>
                </a:lnTo>
                <a:lnTo>
                  <a:pt x="268960" y="537895"/>
                </a:lnTo>
                <a:lnTo>
                  <a:pt x="267076" y="531503"/>
                </a:lnTo>
                <a:lnTo>
                  <a:pt x="265120" y="524964"/>
                </a:lnTo>
                <a:lnTo>
                  <a:pt x="263033" y="518257"/>
                </a:lnTo>
                <a:lnTo>
                  <a:pt x="260756" y="511365"/>
                </a:lnTo>
                <a:lnTo>
                  <a:pt x="244246" y="463067"/>
                </a:lnTo>
                <a:lnTo>
                  <a:pt x="243319" y="460502"/>
                </a:lnTo>
                <a:lnTo>
                  <a:pt x="242417" y="457873"/>
                </a:lnTo>
                <a:lnTo>
                  <a:pt x="298207" y="457873"/>
                </a:lnTo>
                <a:lnTo>
                  <a:pt x="268677" y="386858"/>
                </a:lnTo>
                <a:lnTo>
                  <a:pt x="265993" y="380111"/>
                </a:lnTo>
                <a:lnTo>
                  <a:pt x="211670" y="380111"/>
                </a:lnTo>
                <a:lnTo>
                  <a:pt x="204825" y="365673"/>
                </a:lnTo>
                <a:lnTo>
                  <a:pt x="199363" y="354528"/>
                </a:lnTo>
                <a:lnTo>
                  <a:pt x="195745" y="347347"/>
                </a:lnTo>
                <a:lnTo>
                  <a:pt x="194436" y="344805"/>
                </a:lnTo>
                <a:close/>
              </a:path>
              <a:path w="454025" h="954404">
                <a:moveTo>
                  <a:pt x="298207" y="457873"/>
                </a:moveTo>
                <a:lnTo>
                  <a:pt x="242417" y="457873"/>
                </a:lnTo>
                <a:lnTo>
                  <a:pt x="247079" y="469820"/>
                </a:lnTo>
                <a:lnTo>
                  <a:pt x="250944" y="479834"/>
                </a:lnTo>
                <a:lnTo>
                  <a:pt x="264763" y="523093"/>
                </a:lnTo>
                <a:lnTo>
                  <a:pt x="268960" y="537895"/>
                </a:lnTo>
                <a:lnTo>
                  <a:pt x="329743" y="537895"/>
                </a:lnTo>
                <a:lnTo>
                  <a:pt x="322203" y="518257"/>
                </a:lnTo>
                <a:lnTo>
                  <a:pt x="303147" y="469751"/>
                </a:lnTo>
                <a:lnTo>
                  <a:pt x="298207" y="457873"/>
                </a:lnTo>
                <a:close/>
              </a:path>
              <a:path w="454025" h="954404">
                <a:moveTo>
                  <a:pt x="209457" y="235699"/>
                </a:moveTo>
                <a:lnTo>
                  <a:pt x="155511" y="235699"/>
                </a:lnTo>
                <a:lnTo>
                  <a:pt x="165245" y="261775"/>
                </a:lnTo>
                <a:lnTo>
                  <a:pt x="178781" y="296741"/>
                </a:lnTo>
                <a:lnTo>
                  <a:pt x="194798" y="337487"/>
                </a:lnTo>
                <a:lnTo>
                  <a:pt x="211670" y="380111"/>
                </a:lnTo>
                <a:lnTo>
                  <a:pt x="265993" y="380111"/>
                </a:lnTo>
                <a:lnTo>
                  <a:pt x="246248" y="330469"/>
                </a:lnTo>
                <a:lnTo>
                  <a:pt x="223897" y="273152"/>
                </a:lnTo>
                <a:lnTo>
                  <a:pt x="209457" y="235699"/>
                </a:lnTo>
                <a:close/>
              </a:path>
              <a:path w="454025" h="954404">
                <a:moveTo>
                  <a:pt x="104960" y="285330"/>
                </a:moveTo>
                <a:lnTo>
                  <a:pt x="94411" y="285330"/>
                </a:lnTo>
                <a:lnTo>
                  <a:pt x="97853" y="288937"/>
                </a:lnTo>
                <a:lnTo>
                  <a:pt x="104635" y="285610"/>
                </a:lnTo>
                <a:lnTo>
                  <a:pt x="104960" y="285330"/>
                </a:lnTo>
                <a:close/>
              </a:path>
              <a:path w="454025" h="954404">
                <a:moveTo>
                  <a:pt x="94411" y="285330"/>
                </a:moveTo>
                <a:lnTo>
                  <a:pt x="93560" y="285330"/>
                </a:lnTo>
                <a:lnTo>
                  <a:pt x="93979" y="286537"/>
                </a:lnTo>
                <a:lnTo>
                  <a:pt x="94411" y="285330"/>
                </a:lnTo>
                <a:close/>
              </a:path>
              <a:path w="454025" h="954404">
                <a:moveTo>
                  <a:pt x="93865" y="0"/>
                </a:moveTo>
                <a:lnTo>
                  <a:pt x="85274" y="53965"/>
                </a:lnTo>
                <a:lnTo>
                  <a:pt x="84886" y="95034"/>
                </a:lnTo>
                <a:lnTo>
                  <a:pt x="34854" y="107687"/>
                </a:lnTo>
                <a:lnTo>
                  <a:pt x="9334" y="115485"/>
                </a:lnTo>
                <a:lnTo>
                  <a:pt x="369" y="121653"/>
                </a:lnTo>
                <a:lnTo>
                  <a:pt x="0" y="129413"/>
                </a:lnTo>
                <a:lnTo>
                  <a:pt x="3157" y="134103"/>
                </a:lnTo>
                <a:lnTo>
                  <a:pt x="10772" y="139925"/>
                </a:lnTo>
                <a:lnTo>
                  <a:pt x="21659" y="146475"/>
                </a:lnTo>
                <a:lnTo>
                  <a:pt x="34797" y="153441"/>
                </a:lnTo>
                <a:lnTo>
                  <a:pt x="34950" y="153555"/>
                </a:lnTo>
                <a:lnTo>
                  <a:pt x="41592" y="156806"/>
                </a:lnTo>
                <a:lnTo>
                  <a:pt x="46837" y="160375"/>
                </a:lnTo>
                <a:lnTo>
                  <a:pt x="53276" y="163537"/>
                </a:lnTo>
                <a:lnTo>
                  <a:pt x="61652" y="168171"/>
                </a:lnTo>
                <a:lnTo>
                  <a:pt x="70296" y="172593"/>
                </a:lnTo>
                <a:lnTo>
                  <a:pt x="79085" y="176757"/>
                </a:lnTo>
                <a:lnTo>
                  <a:pt x="87896" y="180619"/>
                </a:lnTo>
                <a:lnTo>
                  <a:pt x="87768" y="188836"/>
                </a:lnTo>
                <a:lnTo>
                  <a:pt x="87698" y="207590"/>
                </a:lnTo>
                <a:lnTo>
                  <a:pt x="87934" y="216408"/>
                </a:lnTo>
                <a:lnTo>
                  <a:pt x="87708" y="227177"/>
                </a:lnTo>
                <a:lnTo>
                  <a:pt x="89202" y="271457"/>
                </a:lnTo>
                <a:lnTo>
                  <a:pt x="92367" y="285737"/>
                </a:lnTo>
                <a:lnTo>
                  <a:pt x="93560" y="285330"/>
                </a:lnTo>
                <a:lnTo>
                  <a:pt x="104960" y="285330"/>
                </a:lnTo>
                <a:lnTo>
                  <a:pt x="112902" y="278498"/>
                </a:lnTo>
                <a:lnTo>
                  <a:pt x="114721" y="278498"/>
                </a:lnTo>
                <a:lnTo>
                  <a:pt x="116395" y="277520"/>
                </a:lnTo>
                <a:lnTo>
                  <a:pt x="145503" y="248780"/>
                </a:lnTo>
                <a:lnTo>
                  <a:pt x="155511" y="235699"/>
                </a:lnTo>
                <a:lnTo>
                  <a:pt x="209457" y="235699"/>
                </a:lnTo>
                <a:lnTo>
                  <a:pt x="206171" y="227177"/>
                </a:lnTo>
                <a:lnTo>
                  <a:pt x="266071" y="227177"/>
                </a:lnTo>
                <a:lnTo>
                  <a:pt x="265564" y="217936"/>
                </a:lnTo>
                <a:lnTo>
                  <a:pt x="251099" y="188836"/>
                </a:lnTo>
                <a:lnTo>
                  <a:pt x="234322" y="162707"/>
                </a:lnTo>
                <a:lnTo>
                  <a:pt x="226275" y="151371"/>
                </a:lnTo>
                <a:lnTo>
                  <a:pt x="226707" y="150812"/>
                </a:lnTo>
                <a:lnTo>
                  <a:pt x="227718" y="150812"/>
                </a:lnTo>
                <a:lnTo>
                  <a:pt x="231889" y="148120"/>
                </a:lnTo>
                <a:lnTo>
                  <a:pt x="255553" y="114686"/>
                </a:lnTo>
                <a:lnTo>
                  <a:pt x="260539" y="102534"/>
                </a:lnTo>
                <a:lnTo>
                  <a:pt x="262813" y="97294"/>
                </a:lnTo>
                <a:lnTo>
                  <a:pt x="263169" y="90449"/>
                </a:lnTo>
                <a:lnTo>
                  <a:pt x="264331" y="86055"/>
                </a:lnTo>
                <a:lnTo>
                  <a:pt x="266661" y="77787"/>
                </a:lnTo>
                <a:lnTo>
                  <a:pt x="266587" y="71297"/>
                </a:lnTo>
                <a:lnTo>
                  <a:pt x="174231" y="71297"/>
                </a:lnTo>
                <a:lnTo>
                  <a:pt x="163163" y="59088"/>
                </a:lnTo>
                <a:lnTo>
                  <a:pt x="143771" y="38749"/>
                </a:lnTo>
                <a:lnTo>
                  <a:pt x="121830" y="17850"/>
                </a:lnTo>
                <a:lnTo>
                  <a:pt x="103111" y="3962"/>
                </a:lnTo>
                <a:lnTo>
                  <a:pt x="97815" y="876"/>
                </a:lnTo>
                <a:lnTo>
                  <a:pt x="93865" y="0"/>
                </a:lnTo>
                <a:close/>
              </a:path>
              <a:path w="454025" h="954404">
                <a:moveTo>
                  <a:pt x="114721" y="278498"/>
                </a:moveTo>
                <a:lnTo>
                  <a:pt x="112902" y="278498"/>
                </a:lnTo>
                <a:lnTo>
                  <a:pt x="111645" y="279895"/>
                </a:lnTo>
                <a:lnTo>
                  <a:pt x="110807" y="280784"/>
                </a:lnTo>
                <a:lnTo>
                  <a:pt x="114721" y="278498"/>
                </a:lnTo>
                <a:close/>
              </a:path>
              <a:path w="454025" h="954404">
                <a:moveTo>
                  <a:pt x="266071" y="227177"/>
                </a:moveTo>
                <a:lnTo>
                  <a:pt x="206171" y="227177"/>
                </a:lnTo>
                <a:lnTo>
                  <a:pt x="221414" y="233525"/>
                </a:lnTo>
                <a:lnTo>
                  <a:pt x="236696" y="238625"/>
                </a:lnTo>
                <a:lnTo>
                  <a:pt x="250748" y="241474"/>
                </a:lnTo>
                <a:lnTo>
                  <a:pt x="262305" y="241071"/>
                </a:lnTo>
                <a:lnTo>
                  <a:pt x="264299" y="240601"/>
                </a:lnTo>
                <a:lnTo>
                  <a:pt x="265607" y="239560"/>
                </a:lnTo>
                <a:lnTo>
                  <a:pt x="266687" y="238226"/>
                </a:lnTo>
                <a:lnTo>
                  <a:pt x="266071" y="227177"/>
                </a:lnTo>
                <a:close/>
              </a:path>
              <a:path w="454025" h="954404">
                <a:moveTo>
                  <a:pt x="227718" y="150812"/>
                </a:moveTo>
                <a:lnTo>
                  <a:pt x="226707" y="150812"/>
                </a:lnTo>
                <a:lnTo>
                  <a:pt x="227482" y="150964"/>
                </a:lnTo>
                <a:lnTo>
                  <a:pt x="227718" y="150812"/>
                </a:lnTo>
                <a:close/>
              </a:path>
              <a:path w="454025" h="954404">
                <a:moveTo>
                  <a:pt x="264337" y="86029"/>
                </a:moveTo>
                <a:close/>
              </a:path>
              <a:path w="454025" h="954404">
                <a:moveTo>
                  <a:pt x="241453" y="63564"/>
                </a:moveTo>
                <a:lnTo>
                  <a:pt x="214175" y="64741"/>
                </a:lnTo>
                <a:lnTo>
                  <a:pt x="188617" y="68466"/>
                </a:lnTo>
                <a:lnTo>
                  <a:pt x="174231" y="71297"/>
                </a:lnTo>
                <a:lnTo>
                  <a:pt x="266587" y="71297"/>
                </a:lnTo>
                <a:lnTo>
                  <a:pt x="266585" y="71120"/>
                </a:lnTo>
                <a:lnTo>
                  <a:pt x="263052" y="68580"/>
                </a:lnTo>
                <a:lnTo>
                  <a:pt x="261162" y="68580"/>
                </a:lnTo>
                <a:lnTo>
                  <a:pt x="261073" y="68427"/>
                </a:lnTo>
                <a:lnTo>
                  <a:pt x="241453" y="63564"/>
                </a:lnTo>
                <a:close/>
              </a:path>
              <a:path w="454025" h="954404">
                <a:moveTo>
                  <a:pt x="262204" y="67970"/>
                </a:moveTo>
                <a:lnTo>
                  <a:pt x="261162" y="68580"/>
                </a:lnTo>
                <a:lnTo>
                  <a:pt x="263052" y="68580"/>
                </a:lnTo>
                <a:lnTo>
                  <a:pt x="262204" y="6797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190" y="70397"/>
            <a:ext cx="454025" cy="954405"/>
          </a:xfrm>
          <a:custGeom>
            <a:avLst/>
            <a:gdLst/>
            <a:ahLst/>
            <a:cxnLst/>
            <a:rect l="l" t="t" r="r" b="b"/>
            <a:pathLst>
              <a:path w="454025" h="954405">
                <a:moveTo>
                  <a:pt x="345788" y="579729"/>
                </a:moveTo>
                <a:lnTo>
                  <a:pt x="280936" y="579729"/>
                </a:lnTo>
                <a:lnTo>
                  <a:pt x="292650" y="618817"/>
                </a:lnTo>
                <a:lnTo>
                  <a:pt x="304898" y="656591"/>
                </a:lnTo>
                <a:lnTo>
                  <a:pt x="316969" y="689120"/>
                </a:lnTo>
                <a:lnTo>
                  <a:pt x="328155" y="712470"/>
                </a:lnTo>
                <a:lnTo>
                  <a:pt x="351961" y="767816"/>
                </a:lnTo>
                <a:lnTo>
                  <a:pt x="377364" y="845138"/>
                </a:lnTo>
                <a:lnTo>
                  <a:pt x="397581" y="913914"/>
                </a:lnTo>
                <a:lnTo>
                  <a:pt x="405828" y="943622"/>
                </a:lnTo>
                <a:lnTo>
                  <a:pt x="423811" y="952005"/>
                </a:lnTo>
                <a:lnTo>
                  <a:pt x="434822" y="954341"/>
                </a:lnTo>
                <a:lnTo>
                  <a:pt x="443376" y="950219"/>
                </a:lnTo>
                <a:lnTo>
                  <a:pt x="453986" y="939228"/>
                </a:lnTo>
                <a:lnTo>
                  <a:pt x="429448" y="829027"/>
                </a:lnTo>
                <a:lnTo>
                  <a:pt x="413650" y="764281"/>
                </a:lnTo>
                <a:lnTo>
                  <a:pt x="399735" y="719777"/>
                </a:lnTo>
                <a:lnTo>
                  <a:pt x="380847" y="670306"/>
                </a:lnTo>
                <a:lnTo>
                  <a:pt x="362553" y="623482"/>
                </a:lnTo>
                <a:lnTo>
                  <a:pt x="345788" y="579729"/>
                </a:lnTo>
                <a:close/>
              </a:path>
              <a:path w="454025" h="954405">
                <a:moveTo>
                  <a:pt x="194424" y="344805"/>
                </a:moveTo>
                <a:lnTo>
                  <a:pt x="198327" y="353957"/>
                </a:lnTo>
                <a:lnTo>
                  <a:pt x="201123" y="360972"/>
                </a:lnTo>
                <a:lnTo>
                  <a:pt x="204157" y="369415"/>
                </a:lnTo>
                <a:lnTo>
                  <a:pt x="266280" y="551091"/>
                </a:lnTo>
                <a:lnTo>
                  <a:pt x="274363" y="567919"/>
                </a:lnTo>
                <a:lnTo>
                  <a:pt x="279812" y="580363"/>
                </a:lnTo>
                <a:lnTo>
                  <a:pt x="282890" y="588079"/>
                </a:lnTo>
                <a:lnTo>
                  <a:pt x="283857" y="590727"/>
                </a:lnTo>
                <a:lnTo>
                  <a:pt x="282816" y="586689"/>
                </a:lnTo>
                <a:lnTo>
                  <a:pt x="280936" y="579729"/>
                </a:lnTo>
                <a:lnTo>
                  <a:pt x="345788" y="579729"/>
                </a:lnTo>
                <a:lnTo>
                  <a:pt x="329734" y="537895"/>
                </a:lnTo>
                <a:lnTo>
                  <a:pt x="268960" y="537895"/>
                </a:lnTo>
                <a:lnTo>
                  <a:pt x="267076" y="531503"/>
                </a:lnTo>
                <a:lnTo>
                  <a:pt x="265120" y="524965"/>
                </a:lnTo>
                <a:lnTo>
                  <a:pt x="263033" y="518262"/>
                </a:lnTo>
                <a:lnTo>
                  <a:pt x="260756" y="511378"/>
                </a:lnTo>
                <a:lnTo>
                  <a:pt x="244246" y="463080"/>
                </a:lnTo>
                <a:lnTo>
                  <a:pt x="243319" y="460502"/>
                </a:lnTo>
                <a:lnTo>
                  <a:pt x="242417" y="457885"/>
                </a:lnTo>
                <a:lnTo>
                  <a:pt x="298206" y="457885"/>
                </a:lnTo>
                <a:lnTo>
                  <a:pt x="268672" y="386863"/>
                </a:lnTo>
                <a:lnTo>
                  <a:pt x="265986" y="380111"/>
                </a:lnTo>
                <a:lnTo>
                  <a:pt x="211670" y="380111"/>
                </a:lnTo>
                <a:lnTo>
                  <a:pt x="204818" y="365673"/>
                </a:lnTo>
                <a:lnTo>
                  <a:pt x="199351" y="354528"/>
                </a:lnTo>
                <a:lnTo>
                  <a:pt x="195733" y="347347"/>
                </a:lnTo>
                <a:lnTo>
                  <a:pt x="194424" y="344805"/>
                </a:lnTo>
                <a:close/>
              </a:path>
              <a:path w="454025" h="954405">
                <a:moveTo>
                  <a:pt x="298206" y="457885"/>
                </a:moveTo>
                <a:lnTo>
                  <a:pt x="242417" y="457885"/>
                </a:lnTo>
                <a:lnTo>
                  <a:pt x="247077" y="469825"/>
                </a:lnTo>
                <a:lnTo>
                  <a:pt x="250937" y="479836"/>
                </a:lnTo>
                <a:lnTo>
                  <a:pt x="264761" y="523098"/>
                </a:lnTo>
                <a:lnTo>
                  <a:pt x="268960" y="537895"/>
                </a:lnTo>
                <a:lnTo>
                  <a:pt x="329734" y="537895"/>
                </a:lnTo>
                <a:lnTo>
                  <a:pt x="322196" y="518262"/>
                </a:lnTo>
                <a:lnTo>
                  <a:pt x="303141" y="469751"/>
                </a:lnTo>
                <a:lnTo>
                  <a:pt x="298206" y="457885"/>
                </a:lnTo>
                <a:close/>
              </a:path>
              <a:path w="454025" h="954405">
                <a:moveTo>
                  <a:pt x="209445" y="235699"/>
                </a:moveTo>
                <a:lnTo>
                  <a:pt x="155511" y="235699"/>
                </a:lnTo>
                <a:lnTo>
                  <a:pt x="165246" y="261783"/>
                </a:lnTo>
                <a:lnTo>
                  <a:pt x="178781" y="296746"/>
                </a:lnTo>
                <a:lnTo>
                  <a:pt x="194798" y="337488"/>
                </a:lnTo>
                <a:lnTo>
                  <a:pt x="211670" y="380111"/>
                </a:lnTo>
                <a:lnTo>
                  <a:pt x="265986" y="380111"/>
                </a:lnTo>
                <a:lnTo>
                  <a:pt x="246241" y="330474"/>
                </a:lnTo>
                <a:lnTo>
                  <a:pt x="223890" y="273154"/>
                </a:lnTo>
                <a:lnTo>
                  <a:pt x="209445" y="235699"/>
                </a:lnTo>
                <a:close/>
              </a:path>
              <a:path w="454025" h="954405">
                <a:moveTo>
                  <a:pt x="104945" y="285343"/>
                </a:moveTo>
                <a:lnTo>
                  <a:pt x="94399" y="285343"/>
                </a:lnTo>
                <a:lnTo>
                  <a:pt x="97853" y="288937"/>
                </a:lnTo>
                <a:lnTo>
                  <a:pt x="104635" y="285610"/>
                </a:lnTo>
                <a:lnTo>
                  <a:pt x="104945" y="285343"/>
                </a:lnTo>
                <a:close/>
              </a:path>
              <a:path w="454025" h="954405">
                <a:moveTo>
                  <a:pt x="104960" y="285330"/>
                </a:moveTo>
                <a:lnTo>
                  <a:pt x="93560" y="285330"/>
                </a:lnTo>
                <a:lnTo>
                  <a:pt x="93980" y="286537"/>
                </a:lnTo>
                <a:lnTo>
                  <a:pt x="94399" y="285343"/>
                </a:lnTo>
                <a:lnTo>
                  <a:pt x="104960" y="285330"/>
                </a:lnTo>
                <a:close/>
              </a:path>
              <a:path w="454025" h="954405">
                <a:moveTo>
                  <a:pt x="93853" y="0"/>
                </a:moveTo>
                <a:lnTo>
                  <a:pt x="85267" y="53967"/>
                </a:lnTo>
                <a:lnTo>
                  <a:pt x="84874" y="95034"/>
                </a:lnTo>
                <a:lnTo>
                  <a:pt x="34841" y="107694"/>
                </a:lnTo>
                <a:lnTo>
                  <a:pt x="9323" y="115495"/>
                </a:lnTo>
                <a:lnTo>
                  <a:pt x="361" y="121660"/>
                </a:lnTo>
                <a:lnTo>
                  <a:pt x="0" y="129413"/>
                </a:lnTo>
                <a:lnTo>
                  <a:pt x="3150" y="134105"/>
                </a:lnTo>
                <a:lnTo>
                  <a:pt x="10761" y="139931"/>
                </a:lnTo>
                <a:lnTo>
                  <a:pt x="21647" y="146486"/>
                </a:lnTo>
                <a:lnTo>
                  <a:pt x="34620" y="153365"/>
                </a:lnTo>
                <a:lnTo>
                  <a:pt x="34797" y="153441"/>
                </a:lnTo>
                <a:lnTo>
                  <a:pt x="34937" y="153555"/>
                </a:lnTo>
                <a:lnTo>
                  <a:pt x="41579" y="156819"/>
                </a:lnTo>
                <a:lnTo>
                  <a:pt x="46824" y="160388"/>
                </a:lnTo>
                <a:lnTo>
                  <a:pt x="53276" y="163550"/>
                </a:lnTo>
                <a:lnTo>
                  <a:pt x="61645" y="168182"/>
                </a:lnTo>
                <a:lnTo>
                  <a:pt x="70286" y="172600"/>
                </a:lnTo>
                <a:lnTo>
                  <a:pt x="79077" y="176764"/>
                </a:lnTo>
                <a:lnTo>
                  <a:pt x="87896" y="180632"/>
                </a:lnTo>
                <a:lnTo>
                  <a:pt x="87768" y="188849"/>
                </a:lnTo>
                <a:lnTo>
                  <a:pt x="87693" y="207596"/>
                </a:lnTo>
                <a:lnTo>
                  <a:pt x="87922" y="216408"/>
                </a:lnTo>
                <a:lnTo>
                  <a:pt x="87699" y="227177"/>
                </a:lnTo>
                <a:lnTo>
                  <a:pt x="89202" y="271457"/>
                </a:lnTo>
                <a:lnTo>
                  <a:pt x="92367" y="285737"/>
                </a:lnTo>
                <a:lnTo>
                  <a:pt x="93560" y="285330"/>
                </a:lnTo>
                <a:lnTo>
                  <a:pt x="104960" y="285330"/>
                </a:lnTo>
                <a:lnTo>
                  <a:pt x="112890" y="278511"/>
                </a:lnTo>
                <a:lnTo>
                  <a:pt x="114710" y="278511"/>
                </a:lnTo>
                <a:lnTo>
                  <a:pt x="116395" y="277533"/>
                </a:lnTo>
                <a:lnTo>
                  <a:pt x="145491" y="248793"/>
                </a:lnTo>
                <a:lnTo>
                  <a:pt x="155511" y="235699"/>
                </a:lnTo>
                <a:lnTo>
                  <a:pt x="209445" y="235699"/>
                </a:lnTo>
                <a:lnTo>
                  <a:pt x="206159" y="227177"/>
                </a:lnTo>
                <a:lnTo>
                  <a:pt x="266070" y="227177"/>
                </a:lnTo>
                <a:lnTo>
                  <a:pt x="265564" y="217949"/>
                </a:lnTo>
                <a:lnTo>
                  <a:pt x="251099" y="188849"/>
                </a:lnTo>
                <a:lnTo>
                  <a:pt x="234322" y="162720"/>
                </a:lnTo>
                <a:lnTo>
                  <a:pt x="226275" y="151384"/>
                </a:lnTo>
                <a:lnTo>
                  <a:pt x="226695" y="150825"/>
                </a:lnTo>
                <a:lnTo>
                  <a:pt x="227717" y="150825"/>
                </a:lnTo>
                <a:lnTo>
                  <a:pt x="231876" y="148132"/>
                </a:lnTo>
                <a:lnTo>
                  <a:pt x="255553" y="114686"/>
                </a:lnTo>
                <a:lnTo>
                  <a:pt x="260539" y="102534"/>
                </a:lnTo>
                <a:lnTo>
                  <a:pt x="262813" y="97294"/>
                </a:lnTo>
                <a:lnTo>
                  <a:pt x="263156" y="90449"/>
                </a:lnTo>
                <a:lnTo>
                  <a:pt x="264331" y="86055"/>
                </a:lnTo>
                <a:lnTo>
                  <a:pt x="266661" y="77800"/>
                </a:lnTo>
                <a:lnTo>
                  <a:pt x="266587" y="71297"/>
                </a:lnTo>
                <a:lnTo>
                  <a:pt x="174218" y="71297"/>
                </a:lnTo>
                <a:lnTo>
                  <a:pt x="163156" y="59088"/>
                </a:lnTo>
                <a:lnTo>
                  <a:pt x="143764" y="38749"/>
                </a:lnTo>
                <a:lnTo>
                  <a:pt x="121819" y="17850"/>
                </a:lnTo>
                <a:lnTo>
                  <a:pt x="103098" y="3962"/>
                </a:lnTo>
                <a:lnTo>
                  <a:pt x="97802" y="876"/>
                </a:lnTo>
                <a:lnTo>
                  <a:pt x="93853" y="0"/>
                </a:lnTo>
                <a:close/>
              </a:path>
              <a:path w="454025" h="954405">
                <a:moveTo>
                  <a:pt x="114710" y="278511"/>
                </a:moveTo>
                <a:lnTo>
                  <a:pt x="112890" y="278511"/>
                </a:lnTo>
                <a:lnTo>
                  <a:pt x="111632" y="279908"/>
                </a:lnTo>
                <a:lnTo>
                  <a:pt x="110794" y="280784"/>
                </a:lnTo>
                <a:lnTo>
                  <a:pt x="114710" y="278511"/>
                </a:lnTo>
                <a:close/>
              </a:path>
              <a:path w="454025" h="954405">
                <a:moveTo>
                  <a:pt x="266070" y="227177"/>
                </a:moveTo>
                <a:lnTo>
                  <a:pt x="206159" y="227177"/>
                </a:lnTo>
                <a:lnTo>
                  <a:pt x="221409" y="233531"/>
                </a:lnTo>
                <a:lnTo>
                  <a:pt x="236694" y="238629"/>
                </a:lnTo>
                <a:lnTo>
                  <a:pt x="250748" y="241475"/>
                </a:lnTo>
                <a:lnTo>
                  <a:pt x="262305" y="241071"/>
                </a:lnTo>
                <a:lnTo>
                  <a:pt x="264287" y="240601"/>
                </a:lnTo>
                <a:lnTo>
                  <a:pt x="265607" y="239560"/>
                </a:lnTo>
                <a:lnTo>
                  <a:pt x="266636" y="238264"/>
                </a:lnTo>
                <a:lnTo>
                  <a:pt x="266070" y="227177"/>
                </a:lnTo>
                <a:close/>
              </a:path>
              <a:path w="454025" h="954405">
                <a:moveTo>
                  <a:pt x="227717" y="150825"/>
                </a:moveTo>
                <a:lnTo>
                  <a:pt x="226695" y="150825"/>
                </a:lnTo>
                <a:lnTo>
                  <a:pt x="227482" y="150977"/>
                </a:lnTo>
                <a:lnTo>
                  <a:pt x="227717" y="150825"/>
                </a:lnTo>
                <a:close/>
              </a:path>
              <a:path w="454025" h="954405">
                <a:moveTo>
                  <a:pt x="241446" y="63570"/>
                </a:moveTo>
                <a:lnTo>
                  <a:pt x="214168" y="64743"/>
                </a:lnTo>
                <a:lnTo>
                  <a:pt x="188606" y="68466"/>
                </a:lnTo>
                <a:lnTo>
                  <a:pt x="174218" y="71297"/>
                </a:lnTo>
                <a:lnTo>
                  <a:pt x="266587" y="71297"/>
                </a:lnTo>
                <a:lnTo>
                  <a:pt x="266585" y="71120"/>
                </a:lnTo>
                <a:lnTo>
                  <a:pt x="263041" y="68580"/>
                </a:lnTo>
                <a:lnTo>
                  <a:pt x="261150" y="68580"/>
                </a:lnTo>
                <a:lnTo>
                  <a:pt x="261061" y="68440"/>
                </a:lnTo>
                <a:lnTo>
                  <a:pt x="241446" y="63570"/>
                </a:lnTo>
                <a:close/>
              </a:path>
              <a:path w="454025" h="954405">
                <a:moveTo>
                  <a:pt x="262191" y="67970"/>
                </a:moveTo>
                <a:lnTo>
                  <a:pt x="261150" y="68580"/>
                </a:lnTo>
                <a:lnTo>
                  <a:pt x="263041" y="68580"/>
                </a:lnTo>
                <a:lnTo>
                  <a:pt x="262191" y="6797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28147" y="340608"/>
            <a:ext cx="454025" cy="954405"/>
          </a:xfrm>
          <a:custGeom>
            <a:avLst/>
            <a:gdLst/>
            <a:ahLst/>
            <a:cxnLst/>
            <a:rect l="l" t="t" r="r" b="b"/>
            <a:pathLst>
              <a:path w="454025" h="954405">
                <a:moveTo>
                  <a:pt x="345800" y="579729"/>
                </a:moveTo>
                <a:lnTo>
                  <a:pt x="280949" y="579729"/>
                </a:lnTo>
                <a:lnTo>
                  <a:pt x="292654" y="618815"/>
                </a:lnTo>
                <a:lnTo>
                  <a:pt x="304896" y="656585"/>
                </a:lnTo>
                <a:lnTo>
                  <a:pt x="316969" y="689109"/>
                </a:lnTo>
                <a:lnTo>
                  <a:pt x="328167" y="712457"/>
                </a:lnTo>
                <a:lnTo>
                  <a:pt x="351973" y="767804"/>
                </a:lnTo>
                <a:lnTo>
                  <a:pt x="377377" y="845126"/>
                </a:lnTo>
                <a:lnTo>
                  <a:pt x="397594" y="913902"/>
                </a:lnTo>
                <a:lnTo>
                  <a:pt x="405841" y="943609"/>
                </a:lnTo>
                <a:lnTo>
                  <a:pt x="423824" y="951992"/>
                </a:lnTo>
                <a:lnTo>
                  <a:pt x="434835" y="954328"/>
                </a:lnTo>
                <a:lnTo>
                  <a:pt x="443388" y="950207"/>
                </a:lnTo>
                <a:lnTo>
                  <a:pt x="453999" y="939215"/>
                </a:lnTo>
                <a:lnTo>
                  <a:pt x="429453" y="829022"/>
                </a:lnTo>
                <a:lnTo>
                  <a:pt x="413651" y="764278"/>
                </a:lnTo>
                <a:lnTo>
                  <a:pt x="399735" y="719772"/>
                </a:lnTo>
                <a:lnTo>
                  <a:pt x="380847" y="670293"/>
                </a:lnTo>
                <a:lnTo>
                  <a:pt x="362559" y="623474"/>
                </a:lnTo>
                <a:lnTo>
                  <a:pt x="345800" y="579729"/>
                </a:lnTo>
                <a:close/>
              </a:path>
              <a:path w="454025" h="954405">
                <a:moveTo>
                  <a:pt x="194436" y="344792"/>
                </a:moveTo>
                <a:lnTo>
                  <a:pt x="198332" y="353945"/>
                </a:lnTo>
                <a:lnTo>
                  <a:pt x="201125" y="360959"/>
                </a:lnTo>
                <a:lnTo>
                  <a:pt x="204157" y="369402"/>
                </a:lnTo>
                <a:lnTo>
                  <a:pt x="266293" y="551078"/>
                </a:lnTo>
                <a:lnTo>
                  <a:pt x="274370" y="567906"/>
                </a:lnTo>
                <a:lnTo>
                  <a:pt x="279820" y="580350"/>
                </a:lnTo>
                <a:lnTo>
                  <a:pt x="282901" y="588066"/>
                </a:lnTo>
                <a:lnTo>
                  <a:pt x="283870" y="590715"/>
                </a:lnTo>
                <a:lnTo>
                  <a:pt x="282828" y="586676"/>
                </a:lnTo>
                <a:lnTo>
                  <a:pt x="280949" y="579729"/>
                </a:lnTo>
                <a:lnTo>
                  <a:pt x="345800" y="579729"/>
                </a:lnTo>
                <a:lnTo>
                  <a:pt x="329744" y="537883"/>
                </a:lnTo>
                <a:lnTo>
                  <a:pt x="268973" y="537883"/>
                </a:lnTo>
                <a:lnTo>
                  <a:pt x="267087" y="531491"/>
                </a:lnTo>
                <a:lnTo>
                  <a:pt x="265126" y="524952"/>
                </a:lnTo>
                <a:lnTo>
                  <a:pt x="263035" y="518250"/>
                </a:lnTo>
                <a:lnTo>
                  <a:pt x="260756" y="511365"/>
                </a:lnTo>
                <a:lnTo>
                  <a:pt x="244259" y="463067"/>
                </a:lnTo>
                <a:lnTo>
                  <a:pt x="243319" y="460501"/>
                </a:lnTo>
                <a:lnTo>
                  <a:pt x="242417" y="457873"/>
                </a:lnTo>
                <a:lnTo>
                  <a:pt x="298218" y="457873"/>
                </a:lnTo>
                <a:lnTo>
                  <a:pt x="268684" y="386851"/>
                </a:lnTo>
                <a:lnTo>
                  <a:pt x="266003" y="380110"/>
                </a:lnTo>
                <a:lnTo>
                  <a:pt x="211670" y="380110"/>
                </a:lnTo>
                <a:lnTo>
                  <a:pt x="204825" y="365671"/>
                </a:lnTo>
                <a:lnTo>
                  <a:pt x="199363" y="354522"/>
                </a:lnTo>
                <a:lnTo>
                  <a:pt x="195745" y="347337"/>
                </a:lnTo>
                <a:lnTo>
                  <a:pt x="194436" y="344792"/>
                </a:lnTo>
                <a:close/>
              </a:path>
              <a:path w="454025" h="954405">
                <a:moveTo>
                  <a:pt x="298218" y="457873"/>
                </a:moveTo>
                <a:lnTo>
                  <a:pt x="242417" y="457873"/>
                </a:lnTo>
                <a:lnTo>
                  <a:pt x="247079" y="469813"/>
                </a:lnTo>
                <a:lnTo>
                  <a:pt x="250944" y="479823"/>
                </a:lnTo>
                <a:lnTo>
                  <a:pt x="264770" y="523087"/>
                </a:lnTo>
                <a:lnTo>
                  <a:pt x="268973" y="537883"/>
                </a:lnTo>
                <a:lnTo>
                  <a:pt x="329744" y="537883"/>
                </a:lnTo>
                <a:lnTo>
                  <a:pt x="322206" y="518250"/>
                </a:lnTo>
                <a:lnTo>
                  <a:pt x="303153" y="469739"/>
                </a:lnTo>
                <a:lnTo>
                  <a:pt x="298218" y="457873"/>
                </a:lnTo>
                <a:close/>
              </a:path>
              <a:path w="454025" h="954405">
                <a:moveTo>
                  <a:pt x="209453" y="235686"/>
                </a:moveTo>
                <a:lnTo>
                  <a:pt x="155511" y="235686"/>
                </a:lnTo>
                <a:lnTo>
                  <a:pt x="165245" y="261770"/>
                </a:lnTo>
                <a:lnTo>
                  <a:pt x="178781" y="296735"/>
                </a:lnTo>
                <a:lnTo>
                  <a:pt x="194798" y="337481"/>
                </a:lnTo>
                <a:lnTo>
                  <a:pt x="211670" y="380110"/>
                </a:lnTo>
                <a:lnTo>
                  <a:pt x="266003" y="380110"/>
                </a:lnTo>
                <a:lnTo>
                  <a:pt x="246254" y="330463"/>
                </a:lnTo>
                <a:lnTo>
                  <a:pt x="223902" y="273147"/>
                </a:lnTo>
                <a:lnTo>
                  <a:pt x="209453" y="235686"/>
                </a:lnTo>
                <a:close/>
              </a:path>
              <a:path w="454025" h="954405">
                <a:moveTo>
                  <a:pt x="104945" y="285330"/>
                </a:moveTo>
                <a:lnTo>
                  <a:pt x="94411" y="285330"/>
                </a:lnTo>
                <a:lnTo>
                  <a:pt x="97853" y="288924"/>
                </a:lnTo>
                <a:lnTo>
                  <a:pt x="104635" y="285597"/>
                </a:lnTo>
                <a:lnTo>
                  <a:pt x="104945" y="285330"/>
                </a:lnTo>
                <a:close/>
              </a:path>
              <a:path w="454025" h="954405">
                <a:moveTo>
                  <a:pt x="94411" y="285330"/>
                </a:moveTo>
                <a:lnTo>
                  <a:pt x="93560" y="285330"/>
                </a:lnTo>
                <a:lnTo>
                  <a:pt x="93979" y="286524"/>
                </a:lnTo>
                <a:lnTo>
                  <a:pt x="94411" y="285330"/>
                </a:lnTo>
                <a:close/>
              </a:path>
              <a:path w="454025" h="954405">
                <a:moveTo>
                  <a:pt x="93865" y="0"/>
                </a:moveTo>
                <a:lnTo>
                  <a:pt x="85275" y="53954"/>
                </a:lnTo>
                <a:lnTo>
                  <a:pt x="84886" y="95021"/>
                </a:lnTo>
                <a:lnTo>
                  <a:pt x="34854" y="107681"/>
                </a:lnTo>
                <a:lnTo>
                  <a:pt x="9334" y="115482"/>
                </a:lnTo>
                <a:lnTo>
                  <a:pt x="369" y="121647"/>
                </a:lnTo>
                <a:lnTo>
                  <a:pt x="0" y="129400"/>
                </a:lnTo>
                <a:lnTo>
                  <a:pt x="3157" y="134098"/>
                </a:lnTo>
                <a:lnTo>
                  <a:pt x="10771" y="139923"/>
                </a:lnTo>
                <a:lnTo>
                  <a:pt x="21654" y="146475"/>
                </a:lnTo>
                <a:lnTo>
                  <a:pt x="35128" y="153644"/>
                </a:lnTo>
                <a:lnTo>
                  <a:pt x="41592" y="156806"/>
                </a:lnTo>
                <a:lnTo>
                  <a:pt x="46837" y="160375"/>
                </a:lnTo>
                <a:lnTo>
                  <a:pt x="53289" y="163537"/>
                </a:lnTo>
                <a:lnTo>
                  <a:pt x="61657" y="168169"/>
                </a:lnTo>
                <a:lnTo>
                  <a:pt x="70297" y="172588"/>
                </a:lnTo>
                <a:lnTo>
                  <a:pt x="79085" y="176752"/>
                </a:lnTo>
                <a:lnTo>
                  <a:pt x="87896" y="180619"/>
                </a:lnTo>
                <a:lnTo>
                  <a:pt x="87770" y="188836"/>
                </a:lnTo>
                <a:lnTo>
                  <a:pt x="87703" y="207588"/>
                </a:lnTo>
                <a:lnTo>
                  <a:pt x="87934" y="216407"/>
                </a:lnTo>
                <a:lnTo>
                  <a:pt x="87711" y="227177"/>
                </a:lnTo>
                <a:lnTo>
                  <a:pt x="89204" y="271445"/>
                </a:lnTo>
                <a:lnTo>
                  <a:pt x="92367" y="285737"/>
                </a:lnTo>
                <a:lnTo>
                  <a:pt x="93560" y="285330"/>
                </a:lnTo>
                <a:lnTo>
                  <a:pt x="104945" y="285330"/>
                </a:lnTo>
                <a:lnTo>
                  <a:pt x="112902" y="278498"/>
                </a:lnTo>
                <a:lnTo>
                  <a:pt x="114714" y="278498"/>
                </a:lnTo>
                <a:lnTo>
                  <a:pt x="116395" y="277520"/>
                </a:lnTo>
                <a:lnTo>
                  <a:pt x="145503" y="248780"/>
                </a:lnTo>
                <a:lnTo>
                  <a:pt x="155511" y="235686"/>
                </a:lnTo>
                <a:lnTo>
                  <a:pt x="209453" y="235686"/>
                </a:lnTo>
                <a:lnTo>
                  <a:pt x="206171" y="227177"/>
                </a:lnTo>
                <a:lnTo>
                  <a:pt x="266074" y="227177"/>
                </a:lnTo>
                <a:lnTo>
                  <a:pt x="265570" y="217936"/>
                </a:lnTo>
                <a:lnTo>
                  <a:pt x="251104" y="188836"/>
                </a:lnTo>
                <a:lnTo>
                  <a:pt x="234324" y="162707"/>
                </a:lnTo>
                <a:lnTo>
                  <a:pt x="226275" y="151371"/>
                </a:lnTo>
                <a:lnTo>
                  <a:pt x="226707" y="150812"/>
                </a:lnTo>
                <a:lnTo>
                  <a:pt x="227718" y="150812"/>
                </a:lnTo>
                <a:lnTo>
                  <a:pt x="231889" y="148120"/>
                </a:lnTo>
                <a:lnTo>
                  <a:pt x="255561" y="114673"/>
                </a:lnTo>
                <a:lnTo>
                  <a:pt x="260547" y="102521"/>
                </a:lnTo>
                <a:lnTo>
                  <a:pt x="262813" y="97281"/>
                </a:lnTo>
                <a:lnTo>
                  <a:pt x="263169" y="90449"/>
                </a:lnTo>
                <a:lnTo>
                  <a:pt x="264343" y="86042"/>
                </a:lnTo>
                <a:lnTo>
                  <a:pt x="266661" y="77787"/>
                </a:lnTo>
                <a:lnTo>
                  <a:pt x="266587" y="71285"/>
                </a:lnTo>
                <a:lnTo>
                  <a:pt x="174243" y="71285"/>
                </a:lnTo>
                <a:lnTo>
                  <a:pt x="163168" y="59076"/>
                </a:lnTo>
                <a:lnTo>
                  <a:pt x="143773" y="38736"/>
                </a:lnTo>
                <a:lnTo>
                  <a:pt x="121830" y="17837"/>
                </a:lnTo>
                <a:lnTo>
                  <a:pt x="103111" y="3949"/>
                </a:lnTo>
                <a:lnTo>
                  <a:pt x="97815" y="863"/>
                </a:lnTo>
                <a:lnTo>
                  <a:pt x="93865" y="0"/>
                </a:lnTo>
                <a:close/>
              </a:path>
              <a:path w="454025" h="954405">
                <a:moveTo>
                  <a:pt x="114714" y="278498"/>
                </a:moveTo>
                <a:lnTo>
                  <a:pt x="112902" y="278498"/>
                </a:lnTo>
                <a:lnTo>
                  <a:pt x="111645" y="279895"/>
                </a:lnTo>
                <a:lnTo>
                  <a:pt x="110807" y="280771"/>
                </a:lnTo>
                <a:lnTo>
                  <a:pt x="114714" y="278498"/>
                </a:lnTo>
                <a:close/>
              </a:path>
              <a:path w="454025" h="954405">
                <a:moveTo>
                  <a:pt x="266074" y="227177"/>
                </a:moveTo>
                <a:lnTo>
                  <a:pt x="206171" y="227177"/>
                </a:lnTo>
                <a:lnTo>
                  <a:pt x="221414" y="233523"/>
                </a:lnTo>
                <a:lnTo>
                  <a:pt x="236696" y="238618"/>
                </a:lnTo>
                <a:lnTo>
                  <a:pt x="250748" y="241463"/>
                </a:lnTo>
                <a:lnTo>
                  <a:pt x="262305" y="241058"/>
                </a:lnTo>
                <a:lnTo>
                  <a:pt x="264299" y="240588"/>
                </a:lnTo>
                <a:lnTo>
                  <a:pt x="265607" y="239547"/>
                </a:lnTo>
                <a:lnTo>
                  <a:pt x="266674" y="238188"/>
                </a:lnTo>
                <a:lnTo>
                  <a:pt x="266074" y="227177"/>
                </a:lnTo>
                <a:close/>
              </a:path>
              <a:path w="454025" h="954405">
                <a:moveTo>
                  <a:pt x="227718" y="150812"/>
                </a:moveTo>
                <a:lnTo>
                  <a:pt x="226707" y="150812"/>
                </a:lnTo>
                <a:lnTo>
                  <a:pt x="227482" y="150964"/>
                </a:lnTo>
                <a:lnTo>
                  <a:pt x="227718" y="150812"/>
                </a:lnTo>
                <a:close/>
              </a:path>
              <a:path w="454025" h="954405">
                <a:moveTo>
                  <a:pt x="241459" y="63557"/>
                </a:moveTo>
                <a:lnTo>
                  <a:pt x="214182" y="64730"/>
                </a:lnTo>
                <a:lnTo>
                  <a:pt x="188624" y="68453"/>
                </a:lnTo>
                <a:lnTo>
                  <a:pt x="174243" y="71285"/>
                </a:lnTo>
                <a:lnTo>
                  <a:pt x="266587" y="71285"/>
                </a:lnTo>
                <a:lnTo>
                  <a:pt x="266585" y="71107"/>
                </a:lnTo>
                <a:lnTo>
                  <a:pt x="263052" y="68567"/>
                </a:lnTo>
                <a:lnTo>
                  <a:pt x="261162" y="68567"/>
                </a:lnTo>
                <a:lnTo>
                  <a:pt x="261073" y="68427"/>
                </a:lnTo>
                <a:lnTo>
                  <a:pt x="241459" y="63557"/>
                </a:lnTo>
                <a:close/>
              </a:path>
              <a:path w="454025" h="954405">
                <a:moveTo>
                  <a:pt x="262204" y="67957"/>
                </a:moveTo>
                <a:lnTo>
                  <a:pt x="261162" y="68567"/>
                </a:lnTo>
                <a:lnTo>
                  <a:pt x="263052" y="68567"/>
                </a:lnTo>
                <a:lnTo>
                  <a:pt x="262204" y="6795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1881" y="565195"/>
            <a:ext cx="200660" cy="358775"/>
          </a:xfrm>
          <a:custGeom>
            <a:avLst/>
            <a:gdLst/>
            <a:ahLst/>
            <a:cxnLst/>
            <a:rect l="l" t="t" r="r" b="b"/>
            <a:pathLst>
              <a:path w="200660" h="358775">
                <a:moveTo>
                  <a:pt x="194424" y="344792"/>
                </a:moveTo>
                <a:lnTo>
                  <a:pt x="198327" y="353945"/>
                </a:lnTo>
                <a:lnTo>
                  <a:pt x="200118" y="358439"/>
                </a:lnTo>
                <a:lnTo>
                  <a:pt x="200118" y="356076"/>
                </a:lnTo>
                <a:lnTo>
                  <a:pt x="199356" y="354522"/>
                </a:lnTo>
                <a:lnTo>
                  <a:pt x="195734" y="347337"/>
                </a:lnTo>
                <a:lnTo>
                  <a:pt x="194424" y="344792"/>
                </a:lnTo>
                <a:close/>
              </a:path>
              <a:path w="200660" h="358775">
                <a:moveTo>
                  <a:pt x="200118" y="235699"/>
                </a:moveTo>
                <a:lnTo>
                  <a:pt x="155511" y="235699"/>
                </a:lnTo>
                <a:lnTo>
                  <a:pt x="165243" y="261770"/>
                </a:lnTo>
                <a:lnTo>
                  <a:pt x="178781" y="296737"/>
                </a:lnTo>
                <a:lnTo>
                  <a:pt x="194798" y="337481"/>
                </a:lnTo>
                <a:lnTo>
                  <a:pt x="200118" y="350923"/>
                </a:lnTo>
                <a:lnTo>
                  <a:pt x="200118" y="235699"/>
                </a:lnTo>
                <a:close/>
              </a:path>
              <a:path w="200660" h="358775">
                <a:moveTo>
                  <a:pt x="104945" y="285330"/>
                </a:moveTo>
                <a:lnTo>
                  <a:pt x="94411" y="285330"/>
                </a:lnTo>
                <a:lnTo>
                  <a:pt x="97853" y="288937"/>
                </a:lnTo>
                <a:lnTo>
                  <a:pt x="104635" y="285597"/>
                </a:lnTo>
                <a:lnTo>
                  <a:pt x="104945" y="285330"/>
                </a:lnTo>
                <a:close/>
              </a:path>
              <a:path w="200660" h="358775">
                <a:moveTo>
                  <a:pt x="94411" y="285330"/>
                </a:moveTo>
                <a:lnTo>
                  <a:pt x="93560" y="285330"/>
                </a:lnTo>
                <a:lnTo>
                  <a:pt x="93979" y="286524"/>
                </a:lnTo>
                <a:lnTo>
                  <a:pt x="94411" y="285330"/>
                </a:lnTo>
                <a:close/>
              </a:path>
              <a:path w="200660" h="358775">
                <a:moveTo>
                  <a:pt x="93865" y="0"/>
                </a:moveTo>
                <a:lnTo>
                  <a:pt x="85274" y="53954"/>
                </a:lnTo>
                <a:lnTo>
                  <a:pt x="84886" y="95021"/>
                </a:lnTo>
                <a:lnTo>
                  <a:pt x="34854" y="107681"/>
                </a:lnTo>
                <a:lnTo>
                  <a:pt x="9334" y="115484"/>
                </a:lnTo>
                <a:lnTo>
                  <a:pt x="369" y="121653"/>
                </a:lnTo>
                <a:lnTo>
                  <a:pt x="0" y="129412"/>
                </a:lnTo>
                <a:lnTo>
                  <a:pt x="3150" y="134103"/>
                </a:lnTo>
                <a:lnTo>
                  <a:pt x="10761" y="139925"/>
                </a:lnTo>
                <a:lnTo>
                  <a:pt x="21647" y="146475"/>
                </a:lnTo>
                <a:lnTo>
                  <a:pt x="34797" y="153441"/>
                </a:lnTo>
                <a:lnTo>
                  <a:pt x="34950" y="153555"/>
                </a:lnTo>
                <a:lnTo>
                  <a:pt x="41579" y="156806"/>
                </a:lnTo>
                <a:lnTo>
                  <a:pt x="46824" y="160375"/>
                </a:lnTo>
                <a:lnTo>
                  <a:pt x="53276" y="163537"/>
                </a:lnTo>
                <a:lnTo>
                  <a:pt x="61645" y="168169"/>
                </a:lnTo>
                <a:lnTo>
                  <a:pt x="70286" y="172588"/>
                </a:lnTo>
                <a:lnTo>
                  <a:pt x="79077" y="176752"/>
                </a:lnTo>
                <a:lnTo>
                  <a:pt x="87896" y="180619"/>
                </a:lnTo>
                <a:lnTo>
                  <a:pt x="87754" y="189731"/>
                </a:lnTo>
                <a:lnTo>
                  <a:pt x="87693" y="207588"/>
                </a:lnTo>
                <a:lnTo>
                  <a:pt x="87922" y="216407"/>
                </a:lnTo>
                <a:lnTo>
                  <a:pt x="87531" y="235330"/>
                </a:lnTo>
                <a:lnTo>
                  <a:pt x="87844" y="254360"/>
                </a:lnTo>
                <a:lnTo>
                  <a:pt x="89202" y="271445"/>
                </a:lnTo>
                <a:lnTo>
                  <a:pt x="91947" y="284530"/>
                </a:lnTo>
                <a:lnTo>
                  <a:pt x="92367" y="285737"/>
                </a:lnTo>
                <a:lnTo>
                  <a:pt x="93560" y="285330"/>
                </a:lnTo>
                <a:lnTo>
                  <a:pt x="104945" y="285330"/>
                </a:lnTo>
                <a:lnTo>
                  <a:pt x="112902" y="278498"/>
                </a:lnTo>
                <a:lnTo>
                  <a:pt x="114714" y="278498"/>
                </a:lnTo>
                <a:lnTo>
                  <a:pt x="116395" y="277520"/>
                </a:lnTo>
                <a:lnTo>
                  <a:pt x="145491" y="248780"/>
                </a:lnTo>
                <a:lnTo>
                  <a:pt x="155511" y="235699"/>
                </a:lnTo>
                <a:lnTo>
                  <a:pt x="200118" y="235699"/>
                </a:lnTo>
                <a:lnTo>
                  <a:pt x="200118" y="71285"/>
                </a:lnTo>
                <a:lnTo>
                  <a:pt x="174231" y="71285"/>
                </a:lnTo>
                <a:lnTo>
                  <a:pt x="163158" y="59078"/>
                </a:lnTo>
                <a:lnTo>
                  <a:pt x="143767" y="38742"/>
                </a:lnTo>
                <a:lnTo>
                  <a:pt x="121828" y="17848"/>
                </a:lnTo>
                <a:lnTo>
                  <a:pt x="103111" y="3962"/>
                </a:lnTo>
                <a:lnTo>
                  <a:pt x="97802" y="863"/>
                </a:lnTo>
                <a:lnTo>
                  <a:pt x="93865" y="0"/>
                </a:lnTo>
                <a:close/>
              </a:path>
              <a:path w="200660" h="358775">
                <a:moveTo>
                  <a:pt x="114714" y="278498"/>
                </a:moveTo>
                <a:lnTo>
                  <a:pt x="112902" y="278498"/>
                </a:lnTo>
                <a:lnTo>
                  <a:pt x="111632" y="279895"/>
                </a:lnTo>
                <a:lnTo>
                  <a:pt x="110807" y="280771"/>
                </a:lnTo>
                <a:lnTo>
                  <a:pt x="114714" y="278498"/>
                </a:lnTo>
                <a:close/>
              </a:path>
              <a:path w="200660" h="358775">
                <a:moveTo>
                  <a:pt x="200118" y="66778"/>
                </a:moveTo>
                <a:lnTo>
                  <a:pt x="188617" y="68453"/>
                </a:lnTo>
                <a:lnTo>
                  <a:pt x="174231" y="71285"/>
                </a:lnTo>
                <a:lnTo>
                  <a:pt x="200118" y="71285"/>
                </a:lnTo>
                <a:lnTo>
                  <a:pt x="200118" y="66778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76355" y="1549214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52" y="477697"/>
                </a:moveTo>
                <a:lnTo>
                  <a:pt x="215900" y="477697"/>
                </a:lnTo>
                <a:lnTo>
                  <a:pt x="261797" y="843724"/>
                </a:lnTo>
                <a:lnTo>
                  <a:pt x="314852" y="477697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96"/>
                </a:lnTo>
                <a:lnTo>
                  <a:pt x="101422" y="590169"/>
                </a:lnTo>
                <a:lnTo>
                  <a:pt x="215900" y="477697"/>
                </a:lnTo>
                <a:lnTo>
                  <a:pt x="314852" y="477697"/>
                </a:lnTo>
                <a:lnTo>
                  <a:pt x="333293" y="350469"/>
                </a:lnTo>
                <a:lnTo>
                  <a:pt x="200914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82" y="198767"/>
                </a:moveTo>
                <a:lnTo>
                  <a:pt x="200914" y="350469"/>
                </a:lnTo>
                <a:lnTo>
                  <a:pt x="333293" y="350469"/>
                </a:lnTo>
                <a:lnTo>
                  <a:pt x="355282" y="19876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80131" y="5297228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45" y="477685"/>
                </a:moveTo>
                <a:lnTo>
                  <a:pt x="215900" y="477685"/>
                </a:lnTo>
                <a:lnTo>
                  <a:pt x="261797" y="843724"/>
                </a:lnTo>
                <a:lnTo>
                  <a:pt x="314845" y="477685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70"/>
                </a:lnTo>
                <a:lnTo>
                  <a:pt x="101422" y="590169"/>
                </a:lnTo>
                <a:lnTo>
                  <a:pt x="215900" y="477685"/>
                </a:lnTo>
                <a:lnTo>
                  <a:pt x="314845" y="477685"/>
                </a:lnTo>
                <a:lnTo>
                  <a:pt x="333282" y="350469"/>
                </a:lnTo>
                <a:lnTo>
                  <a:pt x="200888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69" y="198754"/>
                </a:moveTo>
                <a:lnTo>
                  <a:pt x="200888" y="350469"/>
                </a:lnTo>
                <a:lnTo>
                  <a:pt x="333282" y="350469"/>
                </a:lnTo>
                <a:lnTo>
                  <a:pt x="355269" y="198754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27546" y="3074195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58" y="477685"/>
                </a:moveTo>
                <a:lnTo>
                  <a:pt x="215900" y="477685"/>
                </a:lnTo>
                <a:lnTo>
                  <a:pt x="261810" y="843711"/>
                </a:lnTo>
                <a:lnTo>
                  <a:pt x="314858" y="477685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70"/>
                </a:lnTo>
                <a:lnTo>
                  <a:pt x="101422" y="590169"/>
                </a:lnTo>
                <a:lnTo>
                  <a:pt x="215900" y="477685"/>
                </a:lnTo>
                <a:lnTo>
                  <a:pt x="314858" y="477685"/>
                </a:lnTo>
                <a:lnTo>
                  <a:pt x="333296" y="350469"/>
                </a:lnTo>
                <a:lnTo>
                  <a:pt x="200901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82" y="198767"/>
                </a:moveTo>
                <a:lnTo>
                  <a:pt x="200901" y="350469"/>
                </a:lnTo>
                <a:lnTo>
                  <a:pt x="333296" y="350469"/>
                </a:lnTo>
                <a:lnTo>
                  <a:pt x="355282" y="19876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18313" y="4978513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53" y="477685"/>
                </a:moveTo>
                <a:lnTo>
                  <a:pt x="215887" y="477685"/>
                </a:lnTo>
                <a:lnTo>
                  <a:pt x="261797" y="843724"/>
                </a:lnTo>
                <a:lnTo>
                  <a:pt x="314853" y="477685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70"/>
                </a:lnTo>
                <a:lnTo>
                  <a:pt x="101422" y="590169"/>
                </a:lnTo>
                <a:lnTo>
                  <a:pt x="215887" y="477685"/>
                </a:lnTo>
                <a:lnTo>
                  <a:pt x="314853" y="477685"/>
                </a:lnTo>
                <a:lnTo>
                  <a:pt x="333292" y="350469"/>
                </a:lnTo>
                <a:lnTo>
                  <a:pt x="200901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82" y="198755"/>
                </a:moveTo>
                <a:lnTo>
                  <a:pt x="200901" y="350469"/>
                </a:lnTo>
                <a:lnTo>
                  <a:pt x="333292" y="350469"/>
                </a:lnTo>
                <a:lnTo>
                  <a:pt x="355282" y="198755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7335" y="5205525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53" y="477685"/>
                </a:moveTo>
                <a:lnTo>
                  <a:pt x="215900" y="477685"/>
                </a:lnTo>
                <a:lnTo>
                  <a:pt x="261797" y="843724"/>
                </a:lnTo>
                <a:lnTo>
                  <a:pt x="314853" y="477685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70"/>
                </a:lnTo>
                <a:lnTo>
                  <a:pt x="101422" y="590156"/>
                </a:lnTo>
                <a:lnTo>
                  <a:pt x="215900" y="477685"/>
                </a:lnTo>
                <a:lnTo>
                  <a:pt x="314853" y="477685"/>
                </a:lnTo>
                <a:lnTo>
                  <a:pt x="333292" y="350469"/>
                </a:lnTo>
                <a:lnTo>
                  <a:pt x="200888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82" y="198755"/>
                </a:moveTo>
                <a:lnTo>
                  <a:pt x="200888" y="350469"/>
                </a:lnTo>
                <a:lnTo>
                  <a:pt x="333292" y="350469"/>
                </a:lnTo>
                <a:lnTo>
                  <a:pt x="355282" y="198755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84045" y="2652334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65" y="477697"/>
                </a:moveTo>
                <a:lnTo>
                  <a:pt x="215899" y="477697"/>
                </a:lnTo>
                <a:lnTo>
                  <a:pt x="261810" y="843724"/>
                </a:lnTo>
                <a:lnTo>
                  <a:pt x="314865" y="477697"/>
                </a:lnTo>
                <a:close/>
              </a:path>
              <a:path w="355600" h="843914">
                <a:moveTo>
                  <a:pt x="201714" y="0"/>
                </a:moveTo>
                <a:lnTo>
                  <a:pt x="0" y="198183"/>
                </a:lnTo>
                <a:lnTo>
                  <a:pt x="101434" y="590169"/>
                </a:lnTo>
                <a:lnTo>
                  <a:pt x="215899" y="477697"/>
                </a:lnTo>
                <a:lnTo>
                  <a:pt x="314865" y="477697"/>
                </a:lnTo>
                <a:lnTo>
                  <a:pt x="333306" y="350469"/>
                </a:lnTo>
                <a:lnTo>
                  <a:pt x="200901" y="350469"/>
                </a:lnTo>
                <a:lnTo>
                  <a:pt x="201714" y="0"/>
                </a:lnTo>
                <a:close/>
              </a:path>
              <a:path w="355600" h="843914">
                <a:moveTo>
                  <a:pt x="355295" y="198767"/>
                </a:moveTo>
                <a:lnTo>
                  <a:pt x="200901" y="350469"/>
                </a:lnTo>
                <a:lnTo>
                  <a:pt x="333306" y="350469"/>
                </a:lnTo>
                <a:lnTo>
                  <a:pt x="355295" y="198767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6352" y="3625701"/>
            <a:ext cx="355600" cy="843915"/>
          </a:xfrm>
          <a:custGeom>
            <a:avLst/>
            <a:gdLst/>
            <a:ahLst/>
            <a:cxnLst/>
            <a:rect l="l" t="t" r="r" b="b"/>
            <a:pathLst>
              <a:path w="355600" h="843914">
                <a:moveTo>
                  <a:pt x="314853" y="477685"/>
                </a:moveTo>
                <a:lnTo>
                  <a:pt x="215899" y="477685"/>
                </a:lnTo>
                <a:lnTo>
                  <a:pt x="261797" y="843724"/>
                </a:lnTo>
                <a:lnTo>
                  <a:pt x="314853" y="477685"/>
                </a:lnTo>
                <a:close/>
              </a:path>
              <a:path w="355600" h="843914">
                <a:moveTo>
                  <a:pt x="201701" y="0"/>
                </a:moveTo>
                <a:lnTo>
                  <a:pt x="0" y="198170"/>
                </a:lnTo>
                <a:lnTo>
                  <a:pt x="101422" y="590156"/>
                </a:lnTo>
                <a:lnTo>
                  <a:pt x="215899" y="477685"/>
                </a:lnTo>
                <a:lnTo>
                  <a:pt x="314853" y="477685"/>
                </a:lnTo>
                <a:lnTo>
                  <a:pt x="333292" y="350469"/>
                </a:lnTo>
                <a:lnTo>
                  <a:pt x="200901" y="350469"/>
                </a:lnTo>
                <a:lnTo>
                  <a:pt x="201701" y="0"/>
                </a:lnTo>
                <a:close/>
              </a:path>
              <a:path w="355600" h="843914">
                <a:moveTo>
                  <a:pt x="355282" y="198755"/>
                </a:moveTo>
                <a:lnTo>
                  <a:pt x="200901" y="350469"/>
                </a:lnTo>
                <a:lnTo>
                  <a:pt x="333292" y="350469"/>
                </a:lnTo>
                <a:lnTo>
                  <a:pt x="355282" y="198755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46608" y="0"/>
            <a:ext cx="343535" cy="615315"/>
          </a:xfrm>
          <a:custGeom>
            <a:avLst/>
            <a:gdLst/>
            <a:ahLst/>
            <a:cxnLst/>
            <a:rect l="l" t="t" r="r" b="b"/>
            <a:pathLst>
              <a:path w="343535" h="615315">
                <a:moveTo>
                  <a:pt x="306983" y="249085"/>
                </a:moveTo>
                <a:lnTo>
                  <a:pt x="208029" y="249085"/>
                </a:lnTo>
                <a:lnTo>
                  <a:pt x="253927" y="615124"/>
                </a:lnTo>
                <a:lnTo>
                  <a:pt x="306983" y="249085"/>
                </a:lnTo>
                <a:close/>
              </a:path>
              <a:path w="343535" h="615315">
                <a:moveTo>
                  <a:pt x="193304" y="0"/>
                </a:moveTo>
                <a:lnTo>
                  <a:pt x="0" y="0"/>
                </a:lnTo>
                <a:lnTo>
                  <a:pt x="93551" y="361556"/>
                </a:lnTo>
                <a:lnTo>
                  <a:pt x="208029" y="249085"/>
                </a:lnTo>
                <a:lnTo>
                  <a:pt x="306983" y="249085"/>
                </a:lnTo>
                <a:lnTo>
                  <a:pt x="325423" y="121869"/>
                </a:lnTo>
                <a:lnTo>
                  <a:pt x="193018" y="121869"/>
                </a:lnTo>
                <a:lnTo>
                  <a:pt x="193304" y="0"/>
                </a:lnTo>
                <a:close/>
              </a:path>
              <a:path w="343535" h="615315">
                <a:moveTo>
                  <a:pt x="343088" y="0"/>
                </a:moveTo>
                <a:lnTo>
                  <a:pt x="317049" y="0"/>
                </a:lnTo>
                <a:lnTo>
                  <a:pt x="193018" y="121869"/>
                </a:lnTo>
                <a:lnTo>
                  <a:pt x="325423" y="121869"/>
                </a:lnTo>
                <a:lnTo>
                  <a:pt x="343088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74294" y="6081862"/>
            <a:ext cx="364490" cy="319405"/>
          </a:xfrm>
          <a:custGeom>
            <a:avLst/>
            <a:gdLst/>
            <a:ahLst/>
            <a:cxnLst/>
            <a:rect l="l" t="t" r="r" b="b"/>
            <a:pathLst>
              <a:path w="364489" h="319404">
                <a:moveTo>
                  <a:pt x="44196" y="174332"/>
                </a:moveTo>
                <a:lnTo>
                  <a:pt x="45186" y="181102"/>
                </a:lnTo>
                <a:lnTo>
                  <a:pt x="45021" y="185254"/>
                </a:lnTo>
                <a:lnTo>
                  <a:pt x="46466" y="188849"/>
                </a:lnTo>
                <a:lnTo>
                  <a:pt x="66081" y="238032"/>
                </a:lnTo>
                <a:lnTo>
                  <a:pt x="86855" y="286791"/>
                </a:lnTo>
                <a:lnTo>
                  <a:pt x="120595" y="309005"/>
                </a:lnTo>
                <a:lnTo>
                  <a:pt x="149274" y="318937"/>
                </a:lnTo>
                <a:lnTo>
                  <a:pt x="231509" y="318937"/>
                </a:lnTo>
                <a:lnTo>
                  <a:pt x="215065" y="298325"/>
                </a:lnTo>
                <a:lnTo>
                  <a:pt x="185593" y="259398"/>
                </a:lnTo>
                <a:lnTo>
                  <a:pt x="157156" y="219703"/>
                </a:lnTo>
                <a:lnTo>
                  <a:pt x="138607" y="192252"/>
                </a:lnTo>
                <a:lnTo>
                  <a:pt x="100037" y="192252"/>
                </a:lnTo>
                <a:lnTo>
                  <a:pt x="44196" y="174332"/>
                </a:lnTo>
                <a:close/>
              </a:path>
              <a:path w="364489" h="319404">
                <a:moveTo>
                  <a:pt x="197009" y="137845"/>
                </a:moveTo>
                <a:lnTo>
                  <a:pt x="103517" y="137845"/>
                </a:lnTo>
                <a:lnTo>
                  <a:pt x="132277" y="177489"/>
                </a:lnTo>
                <a:lnTo>
                  <a:pt x="162115" y="216222"/>
                </a:lnTo>
                <a:lnTo>
                  <a:pt x="192857" y="254192"/>
                </a:lnTo>
                <a:lnTo>
                  <a:pt x="224330" y="291546"/>
                </a:lnTo>
                <a:lnTo>
                  <a:pt x="248115" y="318937"/>
                </a:lnTo>
                <a:lnTo>
                  <a:pt x="364464" y="318937"/>
                </a:lnTo>
                <a:lnTo>
                  <a:pt x="358435" y="309664"/>
                </a:lnTo>
                <a:lnTo>
                  <a:pt x="356552" y="307340"/>
                </a:lnTo>
                <a:lnTo>
                  <a:pt x="302272" y="307340"/>
                </a:lnTo>
                <a:lnTo>
                  <a:pt x="302163" y="278536"/>
                </a:lnTo>
                <a:lnTo>
                  <a:pt x="302053" y="259398"/>
                </a:lnTo>
                <a:lnTo>
                  <a:pt x="290630" y="217472"/>
                </a:lnTo>
                <a:lnTo>
                  <a:pt x="269625" y="180024"/>
                </a:lnTo>
                <a:lnTo>
                  <a:pt x="263180" y="172427"/>
                </a:lnTo>
                <a:lnTo>
                  <a:pt x="209423" y="172427"/>
                </a:lnTo>
                <a:lnTo>
                  <a:pt x="205268" y="164461"/>
                </a:lnTo>
                <a:lnTo>
                  <a:pt x="201742" y="156384"/>
                </a:lnTo>
                <a:lnTo>
                  <a:pt x="199078" y="148189"/>
                </a:lnTo>
                <a:lnTo>
                  <a:pt x="197510" y="139865"/>
                </a:lnTo>
                <a:lnTo>
                  <a:pt x="197009" y="137845"/>
                </a:lnTo>
                <a:close/>
              </a:path>
              <a:path w="364489" h="319404">
                <a:moveTo>
                  <a:pt x="330276" y="278536"/>
                </a:moveTo>
                <a:lnTo>
                  <a:pt x="308343" y="306514"/>
                </a:lnTo>
                <a:lnTo>
                  <a:pt x="302272" y="307340"/>
                </a:lnTo>
                <a:lnTo>
                  <a:pt x="356552" y="307340"/>
                </a:lnTo>
                <a:lnTo>
                  <a:pt x="345348" y="293509"/>
                </a:lnTo>
                <a:lnTo>
                  <a:pt x="330276" y="278536"/>
                </a:lnTo>
                <a:close/>
              </a:path>
              <a:path w="364489" h="319404">
                <a:moveTo>
                  <a:pt x="0" y="0"/>
                </a:moveTo>
                <a:lnTo>
                  <a:pt x="2189" y="47934"/>
                </a:lnTo>
                <a:lnTo>
                  <a:pt x="14875" y="90128"/>
                </a:lnTo>
                <a:lnTo>
                  <a:pt x="36902" y="127240"/>
                </a:lnTo>
                <a:lnTo>
                  <a:pt x="67114" y="159928"/>
                </a:lnTo>
                <a:lnTo>
                  <a:pt x="104355" y="188849"/>
                </a:lnTo>
                <a:lnTo>
                  <a:pt x="100037" y="192252"/>
                </a:lnTo>
                <a:lnTo>
                  <a:pt x="138607" y="192252"/>
                </a:lnTo>
                <a:lnTo>
                  <a:pt x="129787" y="179199"/>
                </a:lnTo>
                <a:lnTo>
                  <a:pt x="103517" y="137845"/>
                </a:lnTo>
                <a:lnTo>
                  <a:pt x="197009" y="137845"/>
                </a:lnTo>
                <a:lnTo>
                  <a:pt x="191404" y="115264"/>
                </a:lnTo>
                <a:lnTo>
                  <a:pt x="163004" y="78355"/>
                </a:lnTo>
                <a:lnTo>
                  <a:pt x="108034" y="44950"/>
                </a:lnTo>
                <a:lnTo>
                  <a:pt x="73161" y="27519"/>
                </a:lnTo>
                <a:lnTo>
                  <a:pt x="37254" y="12362"/>
                </a:lnTo>
                <a:lnTo>
                  <a:pt x="0" y="0"/>
                </a:lnTo>
                <a:close/>
              </a:path>
              <a:path w="364489" h="319404">
                <a:moveTo>
                  <a:pt x="205917" y="114452"/>
                </a:moveTo>
                <a:lnTo>
                  <a:pt x="209423" y="172427"/>
                </a:lnTo>
                <a:lnTo>
                  <a:pt x="263180" y="172427"/>
                </a:lnTo>
                <a:lnTo>
                  <a:pt x="240810" y="146060"/>
                </a:lnTo>
                <a:lnTo>
                  <a:pt x="205917" y="114452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18560" y="1185"/>
            <a:ext cx="833119" cy="623570"/>
          </a:xfrm>
          <a:custGeom>
            <a:avLst/>
            <a:gdLst/>
            <a:ahLst/>
            <a:cxnLst/>
            <a:rect l="l" t="t" r="r" b="b"/>
            <a:pathLst>
              <a:path w="833120" h="623570">
                <a:moveTo>
                  <a:pt x="266915" y="393700"/>
                </a:moveTo>
                <a:lnTo>
                  <a:pt x="257657" y="393700"/>
                </a:lnTo>
                <a:lnTo>
                  <a:pt x="240918" y="396240"/>
                </a:lnTo>
                <a:lnTo>
                  <a:pt x="232754" y="396240"/>
                </a:lnTo>
                <a:lnTo>
                  <a:pt x="224496" y="397510"/>
                </a:lnTo>
                <a:lnTo>
                  <a:pt x="216178" y="400050"/>
                </a:lnTo>
                <a:lnTo>
                  <a:pt x="181603" y="405130"/>
                </a:lnTo>
                <a:lnTo>
                  <a:pt x="164627" y="410210"/>
                </a:lnTo>
                <a:lnTo>
                  <a:pt x="147641" y="414020"/>
                </a:lnTo>
                <a:lnTo>
                  <a:pt x="139077" y="416560"/>
                </a:lnTo>
                <a:lnTo>
                  <a:pt x="114985" y="424180"/>
                </a:lnTo>
                <a:lnTo>
                  <a:pt x="107111" y="427990"/>
                </a:lnTo>
                <a:lnTo>
                  <a:pt x="91881" y="433070"/>
                </a:lnTo>
                <a:lnTo>
                  <a:pt x="84558" y="435610"/>
                </a:lnTo>
                <a:lnTo>
                  <a:pt x="77584" y="439420"/>
                </a:lnTo>
                <a:lnTo>
                  <a:pt x="64235" y="445770"/>
                </a:lnTo>
                <a:lnTo>
                  <a:pt x="27931" y="462280"/>
                </a:lnTo>
                <a:lnTo>
                  <a:pt x="21399" y="466090"/>
                </a:lnTo>
                <a:lnTo>
                  <a:pt x="5283" y="472440"/>
                </a:lnTo>
                <a:lnTo>
                  <a:pt x="2527" y="476250"/>
                </a:lnTo>
                <a:lnTo>
                  <a:pt x="1854" y="476250"/>
                </a:lnTo>
                <a:lnTo>
                  <a:pt x="1193" y="477520"/>
                </a:lnTo>
                <a:lnTo>
                  <a:pt x="787" y="477520"/>
                </a:lnTo>
                <a:lnTo>
                  <a:pt x="901" y="478790"/>
                </a:lnTo>
                <a:lnTo>
                  <a:pt x="41647" y="504190"/>
                </a:lnTo>
                <a:lnTo>
                  <a:pt x="84960" y="518160"/>
                </a:lnTo>
                <a:lnTo>
                  <a:pt x="138285" y="533400"/>
                </a:lnTo>
                <a:lnTo>
                  <a:pt x="197662" y="547370"/>
                </a:lnTo>
                <a:lnTo>
                  <a:pt x="372509" y="584200"/>
                </a:lnTo>
                <a:lnTo>
                  <a:pt x="416496" y="593090"/>
                </a:lnTo>
                <a:lnTo>
                  <a:pt x="446735" y="600710"/>
                </a:lnTo>
                <a:lnTo>
                  <a:pt x="526416" y="613410"/>
                </a:lnTo>
                <a:lnTo>
                  <a:pt x="582039" y="618490"/>
                </a:lnTo>
                <a:lnTo>
                  <a:pt x="641755" y="622300"/>
                </a:lnTo>
                <a:lnTo>
                  <a:pt x="700745" y="623570"/>
                </a:lnTo>
                <a:lnTo>
                  <a:pt x="754187" y="623570"/>
                </a:lnTo>
                <a:lnTo>
                  <a:pt x="797260" y="621030"/>
                </a:lnTo>
                <a:lnTo>
                  <a:pt x="825144" y="614680"/>
                </a:lnTo>
                <a:lnTo>
                  <a:pt x="833018" y="604520"/>
                </a:lnTo>
                <a:lnTo>
                  <a:pt x="832650" y="601980"/>
                </a:lnTo>
                <a:lnTo>
                  <a:pt x="830618" y="598170"/>
                </a:lnTo>
                <a:lnTo>
                  <a:pt x="830262" y="598170"/>
                </a:lnTo>
                <a:lnTo>
                  <a:pt x="830160" y="596900"/>
                </a:lnTo>
                <a:lnTo>
                  <a:pt x="829703" y="595630"/>
                </a:lnTo>
                <a:lnTo>
                  <a:pt x="829170" y="595630"/>
                </a:lnTo>
                <a:lnTo>
                  <a:pt x="827836" y="590550"/>
                </a:lnTo>
                <a:lnTo>
                  <a:pt x="826922" y="588010"/>
                </a:lnTo>
                <a:lnTo>
                  <a:pt x="824255" y="582930"/>
                </a:lnTo>
                <a:lnTo>
                  <a:pt x="820356" y="577850"/>
                </a:lnTo>
                <a:lnTo>
                  <a:pt x="816800" y="571500"/>
                </a:lnTo>
                <a:lnTo>
                  <a:pt x="812901" y="566420"/>
                </a:lnTo>
                <a:lnTo>
                  <a:pt x="808126" y="560070"/>
                </a:lnTo>
                <a:lnTo>
                  <a:pt x="797589" y="548640"/>
                </a:lnTo>
                <a:lnTo>
                  <a:pt x="792954" y="543560"/>
                </a:lnTo>
                <a:lnTo>
                  <a:pt x="788088" y="537210"/>
                </a:lnTo>
                <a:lnTo>
                  <a:pt x="782878" y="532130"/>
                </a:lnTo>
                <a:lnTo>
                  <a:pt x="777234" y="527050"/>
                </a:lnTo>
                <a:lnTo>
                  <a:pt x="771217" y="521970"/>
                </a:lnTo>
                <a:lnTo>
                  <a:pt x="764908" y="515620"/>
                </a:lnTo>
                <a:lnTo>
                  <a:pt x="758393" y="511810"/>
                </a:lnTo>
                <a:lnTo>
                  <a:pt x="751780" y="506730"/>
                </a:lnTo>
                <a:lnTo>
                  <a:pt x="745051" y="501650"/>
                </a:lnTo>
                <a:lnTo>
                  <a:pt x="738094" y="496570"/>
                </a:lnTo>
                <a:lnTo>
                  <a:pt x="730796" y="491490"/>
                </a:lnTo>
                <a:lnTo>
                  <a:pt x="726236" y="488950"/>
                </a:lnTo>
                <a:lnTo>
                  <a:pt x="720775" y="485140"/>
                </a:lnTo>
                <a:lnTo>
                  <a:pt x="716216" y="482600"/>
                </a:lnTo>
                <a:lnTo>
                  <a:pt x="713729" y="481330"/>
                </a:lnTo>
                <a:lnTo>
                  <a:pt x="306260" y="481330"/>
                </a:lnTo>
                <a:lnTo>
                  <a:pt x="306979" y="450850"/>
                </a:lnTo>
                <a:lnTo>
                  <a:pt x="307188" y="443230"/>
                </a:lnTo>
                <a:lnTo>
                  <a:pt x="307822" y="425450"/>
                </a:lnTo>
                <a:lnTo>
                  <a:pt x="306857" y="422910"/>
                </a:lnTo>
                <a:lnTo>
                  <a:pt x="303733" y="421640"/>
                </a:lnTo>
                <a:lnTo>
                  <a:pt x="294644" y="414020"/>
                </a:lnTo>
                <a:lnTo>
                  <a:pt x="285608" y="407670"/>
                </a:lnTo>
                <a:lnTo>
                  <a:pt x="266915" y="393700"/>
                </a:lnTo>
                <a:close/>
              </a:path>
              <a:path w="833120" h="623570">
                <a:moveTo>
                  <a:pt x="830097" y="596900"/>
                </a:moveTo>
                <a:lnTo>
                  <a:pt x="830262" y="598170"/>
                </a:lnTo>
                <a:lnTo>
                  <a:pt x="830097" y="596900"/>
                </a:lnTo>
                <a:close/>
              </a:path>
              <a:path w="833120" h="623570">
                <a:moveTo>
                  <a:pt x="830160" y="596900"/>
                </a:moveTo>
                <a:lnTo>
                  <a:pt x="830300" y="598170"/>
                </a:lnTo>
                <a:lnTo>
                  <a:pt x="830618" y="598170"/>
                </a:lnTo>
                <a:lnTo>
                  <a:pt x="830160" y="596900"/>
                </a:lnTo>
                <a:close/>
              </a:path>
              <a:path w="833120" h="623570">
                <a:moveTo>
                  <a:pt x="360034" y="450850"/>
                </a:moveTo>
                <a:lnTo>
                  <a:pt x="352388" y="450850"/>
                </a:lnTo>
                <a:lnTo>
                  <a:pt x="345163" y="453390"/>
                </a:lnTo>
                <a:lnTo>
                  <a:pt x="337997" y="457200"/>
                </a:lnTo>
                <a:lnTo>
                  <a:pt x="330613" y="463550"/>
                </a:lnTo>
                <a:lnTo>
                  <a:pt x="322805" y="469900"/>
                </a:lnTo>
                <a:lnTo>
                  <a:pt x="314659" y="474980"/>
                </a:lnTo>
                <a:lnTo>
                  <a:pt x="306260" y="481330"/>
                </a:lnTo>
                <a:lnTo>
                  <a:pt x="713729" y="481330"/>
                </a:lnTo>
                <a:lnTo>
                  <a:pt x="701293" y="474980"/>
                </a:lnTo>
                <a:lnTo>
                  <a:pt x="687458" y="467360"/>
                </a:lnTo>
                <a:lnTo>
                  <a:pt x="405218" y="467360"/>
                </a:lnTo>
                <a:lnTo>
                  <a:pt x="395663" y="463550"/>
                </a:lnTo>
                <a:lnTo>
                  <a:pt x="386294" y="461010"/>
                </a:lnTo>
                <a:lnTo>
                  <a:pt x="377199" y="457200"/>
                </a:lnTo>
                <a:lnTo>
                  <a:pt x="368465" y="453390"/>
                </a:lnTo>
                <a:lnTo>
                  <a:pt x="360034" y="450850"/>
                </a:lnTo>
                <a:close/>
              </a:path>
              <a:path w="833120" h="623570">
                <a:moveTo>
                  <a:pt x="1854" y="476250"/>
                </a:moveTo>
                <a:lnTo>
                  <a:pt x="1587" y="476250"/>
                </a:lnTo>
                <a:lnTo>
                  <a:pt x="0" y="477520"/>
                </a:lnTo>
                <a:lnTo>
                  <a:pt x="1854" y="476250"/>
                </a:lnTo>
                <a:close/>
              </a:path>
              <a:path w="833120" h="623570">
                <a:moveTo>
                  <a:pt x="591466" y="321310"/>
                </a:moveTo>
                <a:lnTo>
                  <a:pt x="334530" y="321310"/>
                </a:lnTo>
                <a:lnTo>
                  <a:pt x="356285" y="353060"/>
                </a:lnTo>
                <a:lnTo>
                  <a:pt x="359194" y="355600"/>
                </a:lnTo>
                <a:lnTo>
                  <a:pt x="364159" y="367030"/>
                </a:lnTo>
                <a:lnTo>
                  <a:pt x="369366" y="368300"/>
                </a:lnTo>
                <a:lnTo>
                  <a:pt x="423100" y="368300"/>
                </a:lnTo>
                <a:lnTo>
                  <a:pt x="401396" y="396240"/>
                </a:lnTo>
                <a:lnTo>
                  <a:pt x="397179" y="402590"/>
                </a:lnTo>
                <a:lnTo>
                  <a:pt x="389166" y="411480"/>
                </a:lnTo>
                <a:lnTo>
                  <a:pt x="388658" y="414020"/>
                </a:lnTo>
                <a:lnTo>
                  <a:pt x="390258" y="419100"/>
                </a:lnTo>
                <a:lnTo>
                  <a:pt x="393789" y="429260"/>
                </a:lnTo>
                <a:lnTo>
                  <a:pt x="397187" y="440690"/>
                </a:lnTo>
                <a:lnTo>
                  <a:pt x="404355" y="462280"/>
                </a:lnTo>
                <a:lnTo>
                  <a:pt x="404634" y="464820"/>
                </a:lnTo>
                <a:lnTo>
                  <a:pt x="405218" y="467360"/>
                </a:lnTo>
                <a:lnTo>
                  <a:pt x="687458" y="467360"/>
                </a:lnTo>
                <a:lnTo>
                  <a:pt x="685152" y="466090"/>
                </a:lnTo>
                <a:lnTo>
                  <a:pt x="679030" y="464820"/>
                </a:lnTo>
                <a:lnTo>
                  <a:pt x="673239" y="461010"/>
                </a:lnTo>
                <a:lnTo>
                  <a:pt x="664108" y="455930"/>
                </a:lnTo>
                <a:lnTo>
                  <a:pt x="657986" y="454660"/>
                </a:lnTo>
                <a:lnTo>
                  <a:pt x="653427" y="452120"/>
                </a:lnTo>
                <a:lnTo>
                  <a:pt x="648525" y="450850"/>
                </a:lnTo>
                <a:lnTo>
                  <a:pt x="642746" y="448310"/>
                </a:lnTo>
                <a:lnTo>
                  <a:pt x="637844" y="447040"/>
                </a:lnTo>
                <a:lnTo>
                  <a:pt x="630031" y="443230"/>
                </a:lnTo>
                <a:lnTo>
                  <a:pt x="607885" y="435610"/>
                </a:lnTo>
                <a:lnTo>
                  <a:pt x="606209" y="435610"/>
                </a:lnTo>
                <a:lnTo>
                  <a:pt x="606728" y="422910"/>
                </a:lnTo>
                <a:lnTo>
                  <a:pt x="604486" y="403860"/>
                </a:lnTo>
                <a:lnTo>
                  <a:pt x="601099" y="381000"/>
                </a:lnTo>
                <a:lnTo>
                  <a:pt x="598182" y="360680"/>
                </a:lnTo>
                <a:lnTo>
                  <a:pt x="595026" y="342900"/>
                </a:lnTo>
                <a:lnTo>
                  <a:pt x="591910" y="323850"/>
                </a:lnTo>
                <a:lnTo>
                  <a:pt x="591466" y="321310"/>
                </a:lnTo>
                <a:close/>
              </a:path>
              <a:path w="833120" h="623570">
                <a:moveTo>
                  <a:pt x="484481" y="0"/>
                </a:moveTo>
                <a:lnTo>
                  <a:pt x="449314" y="0"/>
                </a:lnTo>
                <a:lnTo>
                  <a:pt x="444136" y="8890"/>
                </a:lnTo>
                <a:lnTo>
                  <a:pt x="423485" y="45720"/>
                </a:lnTo>
                <a:lnTo>
                  <a:pt x="405370" y="80010"/>
                </a:lnTo>
                <a:lnTo>
                  <a:pt x="396100" y="99060"/>
                </a:lnTo>
                <a:lnTo>
                  <a:pt x="386638" y="118110"/>
                </a:lnTo>
                <a:lnTo>
                  <a:pt x="376850" y="137160"/>
                </a:lnTo>
                <a:lnTo>
                  <a:pt x="367000" y="157480"/>
                </a:lnTo>
                <a:lnTo>
                  <a:pt x="357352" y="177800"/>
                </a:lnTo>
                <a:lnTo>
                  <a:pt x="347916" y="198120"/>
                </a:lnTo>
                <a:lnTo>
                  <a:pt x="338624" y="217170"/>
                </a:lnTo>
                <a:lnTo>
                  <a:pt x="329625" y="237490"/>
                </a:lnTo>
                <a:lnTo>
                  <a:pt x="321068" y="256540"/>
                </a:lnTo>
                <a:lnTo>
                  <a:pt x="308045" y="288290"/>
                </a:lnTo>
                <a:lnTo>
                  <a:pt x="290131" y="331470"/>
                </a:lnTo>
                <a:lnTo>
                  <a:pt x="274112" y="370840"/>
                </a:lnTo>
                <a:lnTo>
                  <a:pt x="266776" y="388620"/>
                </a:lnTo>
                <a:lnTo>
                  <a:pt x="289272" y="382270"/>
                </a:lnTo>
                <a:lnTo>
                  <a:pt x="300303" y="379730"/>
                </a:lnTo>
                <a:lnTo>
                  <a:pt x="315023" y="375920"/>
                </a:lnTo>
                <a:lnTo>
                  <a:pt x="317080" y="373380"/>
                </a:lnTo>
                <a:lnTo>
                  <a:pt x="318300" y="369570"/>
                </a:lnTo>
                <a:lnTo>
                  <a:pt x="321631" y="359410"/>
                </a:lnTo>
                <a:lnTo>
                  <a:pt x="325104" y="347980"/>
                </a:lnTo>
                <a:lnTo>
                  <a:pt x="332752" y="325120"/>
                </a:lnTo>
                <a:lnTo>
                  <a:pt x="333501" y="323850"/>
                </a:lnTo>
                <a:lnTo>
                  <a:pt x="334530" y="321310"/>
                </a:lnTo>
                <a:lnTo>
                  <a:pt x="591466" y="321310"/>
                </a:lnTo>
                <a:lnTo>
                  <a:pt x="588358" y="303530"/>
                </a:lnTo>
                <a:lnTo>
                  <a:pt x="583895" y="283210"/>
                </a:lnTo>
                <a:lnTo>
                  <a:pt x="581660" y="271780"/>
                </a:lnTo>
                <a:lnTo>
                  <a:pt x="579145" y="261620"/>
                </a:lnTo>
                <a:lnTo>
                  <a:pt x="576401" y="250190"/>
                </a:lnTo>
                <a:lnTo>
                  <a:pt x="575752" y="247650"/>
                </a:lnTo>
                <a:lnTo>
                  <a:pt x="455142" y="247650"/>
                </a:lnTo>
                <a:lnTo>
                  <a:pt x="450476" y="226060"/>
                </a:lnTo>
                <a:lnTo>
                  <a:pt x="448250" y="215900"/>
                </a:lnTo>
                <a:lnTo>
                  <a:pt x="446125" y="205740"/>
                </a:lnTo>
                <a:lnTo>
                  <a:pt x="445503" y="201930"/>
                </a:lnTo>
                <a:lnTo>
                  <a:pt x="444271" y="200660"/>
                </a:lnTo>
                <a:lnTo>
                  <a:pt x="423789" y="191770"/>
                </a:lnTo>
                <a:lnTo>
                  <a:pt x="404825" y="184150"/>
                </a:lnTo>
                <a:lnTo>
                  <a:pt x="403313" y="184150"/>
                </a:lnTo>
                <a:lnTo>
                  <a:pt x="401104" y="182880"/>
                </a:lnTo>
                <a:lnTo>
                  <a:pt x="420089" y="171450"/>
                </a:lnTo>
                <a:lnTo>
                  <a:pt x="429352" y="166370"/>
                </a:lnTo>
                <a:lnTo>
                  <a:pt x="441451" y="160020"/>
                </a:lnTo>
                <a:lnTo>
                  <a:pt x="442810" y="157480"/>
                </a:lnTo>
                <a:lnTo>
                  <a:pt x="443026" y="154940"/>
                </a:lnTo>
                <a:lnTo>
                  <a:pt x="443657" y="144780"/>
                </a:lnTo>
                <a:lnTo>
                  <a:pt x="446150" y="115570"/>
                </a:lnTo>
                <a:lnTo>
                  <a:pt x="446430" y="114300"/>
                </a:lnTo>
                <a:lnTo>
                  <a:pt x="446760" y="111760"/>
                </a:lnTo>
                <a:lnTo>
                  <a:pt x="533516" y="111760"/>
                </a:lnTo>
                <a:lnTo>
                  <a:pt x="532650" y="109220"/>
                </a:lnTo>
                <a:lnTo>
                  <a:pt x="524424" y="90170"/>
                </a:lnTo>
                <a:lnTo>
                  <a:pt x="520520" y="80010"/>
                </a:lnTo>
                <a:lnTo>
                  <a:pt x="516864" y="71120"/>
                </a:lnTo>
                <a:lnTo>
                  <a:pt x="512794" y="60960"/>
                </a:lnTo>
                <a:lnTo>
                  <a:pt x="508877" y="53340"/>
                </a:lnTo>
                <a:lnTo>
                  <a:pt x="505068" y="44450"/>
                </a:lnTo>
                <a:lnTo>
                  <a:pt x="501319" y="36830"/>
                </a:lnTo>
                <a:lnTo>
                  <a:pt x="497878" y="29210"/>
                </a:lnTo>
                <a:lnTo>
                  <a:pt x="494704" y="21590"/>
                </a:lnTo>
                <a:lnTo>
                  <a:pt x="491638" y="15240"/>
                </a:lnTo>
                <a:lnTo>
                  <a:pt x="488518" y="8890"/>
                </a:lnTo>
                <a:lnTo>
                  <a:pt x="484481" y="0"/>
                </a:lnTo>
                <a:close/>
              </a:path>
              <a:path w="833120" h="623570">
                <a:moveTo>
                  <a:pt x="493256" y="212090"/>
                </a:moveTo>
                <a:lnTo>
                  <a:pt x="486948" y="213360"/>
                </a:lnTo>
                <a:lnTo>
                  <a:pt x="481513" y="217170"/>
                </a:lnTo>
                <a:lnTo>
                  <a:pt x="476630" y="222250"/>
                </a:lnTo>
                <a:lnTo>
                  <a:pt x="471748" y="228600"/>
                </a:lnTo>
                <a:lnTo>
                  <a:pt x="466458" y="234950"/>
                </a:lnTo>
                <a:lnTo>
                  <a:pt x="460882" y="241300"/>
                </a:lnTo>
                <a:lnTo>
                  <a:pt x="455142" y="247650"/>
                </a:lnTo>
                <a:lnTo>
                  <a:pt x="575752" y="247650"/>
                </a:lnTo>
                <a:lnTo>
                  <a:pt x="573481" y="238760"/>
                </a:lnTo>
                <a:lnTo>
                  <a:pt x="571056" y="228600"/>
                </a:lnTo>
                <a:lnTo>
                  <a:pt x="568120" y="217170"/>
                </a:lnTo>
                <a:lnTo>
                  <a:pt x="533577" y="217170"/>
                </a:lnTo>
                <a:lnTo>
                  <a:pt x="525096" y="215900"/>
                </a:lnTo>
                <a:lnTo>
                  <a:pt x="516797" y="215900"/>
                </a:lnTo>
                <a:lnTo>
                  <a:pt x="500760" y="213360"/>
                </a:lnTo>
                <a:lnTo>
                  <a:pt x="493256" y="212090"/>
                </a:lnTo>
                <a:close/>
              </a:path>
              <a:path w="833120" h="623570">
                <a:moveTo>
                  <a:pt x="540444" y="132080"/>
                </a:moveTo>
                <a:lnTo>
                  <a:pt x="528700" y="132080"/>
                </a:lnTo>
                <a:lnTo>
                  <a:pt x="522109" y="147320"/>
                </a:lnTo>
                <a:lnTo>
                  <a:pt x="516470" y="160020"/>
                </a:lnTo>
                <a:lnTo>
                  <a:pt x="514184" y="165100"/>
                </a:lnTo>
                <a:lnTo>
                  <a:pt x="509422" y="173990"/>
                </a:lnTo>
                <a:lnTo>
                  <a:pt x="509650" y="177800"/>
                </a:lnTo>
                <a:lnTo>
                  <a:pt x="511886" y="180340"/>
                </a:lnTo>
                <a:lnTo>
                  <a:pt x="516844" y="189230"/>
                </a:lnTo>
                <a:lnTo>
                  <a:pt x="521711" y="196850"/>
                </a:lnTo>
                <a:lnTo>
                  <a:pt x="532053" y="213360"/>
                </a:lnTo>
                <a:lnTo>
                  <a:pt x="532599" y="214630"/>
                </a:lnTo>
                <a:lnTo>
                  <a:pt x="533577" y="217170"/>
                </a:lnTo>
                <a:lnTo>
                  <a:pt x="568120" y="217170"/>
                </a:lnTo>
                <a:lnTo>
                  <a:pt x="561835" y="195580"/>
                </a:lnTo>
                <a:lnTo>
                  <a:pt x="554732" y="173990"/>
                </a:lnTo>
                <a:lnTo>
                  <a:pt x="540444" y="132080"/>
                </a:lnTo>
                <a:close/>
              </a:path>
              <a:path w="833120" h="623570">
                <a:moveTo>
                  <a:pt x="533516" y="111760"/>
                </a:moveTo>
                <a:lnTo>
                  <a:pt x="446760" y="111760"/>
                </a:lnTo>
                <a:lnTo>
                  <a:pt x="470865" y="133350"/>
                </a:lnTo>
                <a:lnTo>
                  <a:pt x="473938" y="134620"/>
                </a:lnTo>
                <a:lnTo>
                  <a:pt x="480110" y="143510"/>
                </a:lnTo>
                <a:lnTo>
                  <a:pt x="484644" y="143510"/>
                </a:lnTo>
                <a:lnTo>
                  <a:pt x="490308" y="142240"/>
                </a:lnTo>
                <a:lnTo>
                  <a:pt x="509109" y="137160"/>
                </a:lnTo>
                <a:lnTo>
                  <a:pt x="528700" y="132080"/>
                </a:lnTo>
                <a:lnTo>
                  <a:pt x="540444" y="132080"/>
                </a:lnTo>
                <a:lnTo>
                  <a:pt x="533516" y="11176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2687" y="71474"/>
            <a:ext cx="382905" cy="658495"/>
          </a:xfrm>
          <a:custGeom>
            <a:avLst/>
            <a:gdLst/>
            <a:ahLst/>
            <a:cxnLst/>
            <a:rect l="l" t="t" r="r" b="b"/>
            <a:pathLst>
              <a:path w="382904" h="658495">
                <a:moveTo>
                  <a:pt x="370200" y="155994"/>
                </a:moveTo>
                <a:lnTo>
                  <a:pt x="282041" y="155994"/>
                </a:lnTo>
                <a:lnTo>
                  <a:pt x="253339" y="199962"/>
                </a:lnTo>
                <a:lnTo>
                  <a:pt x="225985" y="244681"/>
                </a:lnTo>
                <a:lnTo>
                  <a:pt x="199735" y="290013"/>
                </a:lnTo>
                <a:lnTo>
                  <a:pt x="174342" y="335823"/>
                </a:lnTo>
                <a:lnTo>
                  <a:pt x="149562" y="381975"/>
                </a:lnTo>
                <a:lnTo>
                  <a:pt x="125149" y="428331"/>
                </a:lnTo>
                <a:lnTo>
                  <a:pt x="100837" y="474794"/>
                </a:lnTo>
                <a:lnTo>
                  <a:pt x="76442" y="521117"/>
                </a:lnTo>
                <a:lnTo>
                  <a:pt x="51657" y="567273"/>
                </a:lnTo>
                <a:lnTo>
                  <a:pt x="26258" y="613090"/>
                </a:lnTo>
                <a:lnTo>
                  <a:pt x="0" y="658431"/>
                </a:lnTo>
                <a:lnTo>
                  <a:pt x="3416" y="657275"/>
                </a:lnTo>
                <a:lnTo>
                  <a:pt x="5232" y="654989"/>
                </a:lnTo>
                <a:lnTo>
                  <a:pt x="7315" y="652983"/>
                </a:lnTo>
                <a:lnTo>
                  <a:pt x="27317" y="630311"/>
                </a:lnTo>
                <a:lnTo>
                  <a:pt x="43821" y="605413"/>
                </a:lnTo>
                <a:lnTo>
                  <a:pt x="58039" y="579075"/>
                </a:lnTo>
                <a:lnTo>
                  <a:pt x="71183" y="552081"/>
                </a:lnTo>
                <a:lnTo>
                  <a:pt x="74784" y="545782"/>
                </a:lnTo>
                <a:lnTo>
                  <a:pt x="79114" y="540853"/>
                </a:lnTo>
                <a:lnTo>
                  <a:pt x="84606" y="537160"/>
                </a:lnTo>
                <a:lnTo>
                  <a:pt x="91694" y="534568"/>
                </a:lnTo>
                <a:lnTo>
                  <a:pt x="103335" y="531191"/>
                </a:lnTo>
                <a:lnTo>
                  <a:pt x="114823" y="527129"/>
                </a:lnTo>
                <a:lnTo>
                  <a:pt x="168507" y="497223"/>
                </a:lnTo>
                <a:lnTo>
                  <a:pt x="217538" y="443739"/>
                </a:lnTo>
                <a:lnTo>
                  <a:pt x="234962" y="409892"/>
                </a:lnTo>
                <a:lnTo>
                  <a:pt x="199720" y="398106"/>
                </a:lnTo>
                <a:lnTo>
                  <a:pt x="224324" y="383771"/>
                </a:lnTo>
                <a:lnTo>
                  <a:pt x="273352" y="357578"/>
                </a:lnTo>
                <a:lnTo>
                  <a:pt x="308211" y="313684"/>
                </a:lnTo>
                <a:lnTo>
                  <a:pt x="334763" y="263848"/>
                </a:lnTo>
                <a:lnTo>
                  <a:pt x="336760" y="258330"/>
                </a:lnTo>
                <a:lnTo>
                  <a:pt x="293433" y="258330"/>
                </a:lnTo>
                <a:lnTo>
                  <a:pt x="306616" y="246910"/>
                </a:lnTo>
                <a:lnTo>
                  <a:pt x="320151" y="236215"/>
                </a:lnTo>
                <a:lnTo>
                  <a:pt x="347421" y="215518"/>
                </a:lnTo>
                <a:lnTo>
                  <a:pt x="352564" y="211505"/>
                </a:lnTo>
                <a:lnTo>
                  <a:pt x="357060" y="205066"/>
                </a:lnTo>
                <a:lnTo>
                  <a:pt x="359107" y="198637"/>
                </a:lnTo>
                <a:lnTo>
                  <a:pt x="368577" y="164299"/>
                </a:lnTo>
                <a:lnTo>
                  <a:pt x="370200" y="155994"/>
                </a:lnTo>
                <a:close/>
              </a:path>
              <a:path w="382904" h="658495">
                <a:moveTo>
                  <a:pt x="112522" y="224154"/>
                </a:moveTo>
                <a:lnTo>
                  <a:pt x="85491" y="271014"/>
                </a:lnTo>
                <a:lnTo>
                  <a:pt x="65864" y="321997"/>
                </a:lnTo>
                <a:lnTo>
                  <a:pt x="53497" y="374823"/>
                </a:lnTo>
                <a:lnTo>
                  <a:pt x="48249" y="427209"/>
                </a:lnTo>
                <a:lnTo>
                  <a:pt x="49980" y="476874"/>
                </a:lnTo>
                <a:lnTo>
                  <a:pt x="58547" y="521538"/>
                </a:lnTo>
                <a:lnTo>
                  <a:pt x="83797" y="474757"/>
                </a:lnTo>
                <a:lnTo>
                  <a:pt x="109119" y="427683"/>
                </a:lnTo>
                <a:lnTo>
                  <a:pt x="134826" y="380493"/>
                </a:lnTo>
                <a:lnTo>
                  <a:pt x="161150" y="333514"/>
                </a:lnTo>
                <a:lnTo>
                  <a:pt x="188708" y="287399"/>
                </a:lnTo>
                <a:lnTo>
                  <a:pt x="201858" y="267258"/>
                </a:lnTo>
                <a:lnTo>
                  <a:pt x="133248" y="267258"/>
                </a:lnTo>
                <a:lnTo>
                  <a:pt x="112522" y="224154"/>
                </a:lnTo>
                <a:close/>
              </a:path>
              <a:path w="382904" h="658495">
                <a:moveTo>
                  <a:pt x="232689" y="104609"/>
                </a:moveTo>
                <a:lnTo>
                  <a:pt x="226479" y="108343"/>
                </a:lnTo>
                <a:lnTo>
                  <a:pt x="221729" y="110223"/>
                </a:lnTo>
                <a:lnTo>
                  <a:pt x="179163" y="149437"/>
                </a:lnTo>
                <a:lnTo>
                  <a:pt x="140754" y="186080"/>
                </a:lnTo>
                <a:lnTo>
                  <a:pt x="133119" y="220729"/>
                </a:lnTo>
                <a:lnTo>
                  <a:pt x="133135" y="246910"/>
                </a:lnTo>
                <a:lnTo>
                  <a:pt x="133248" y="267258"/>
                </a:lnTo>
                <a:lnTo>
                  <a:pt x="201858" y="267258"/>
                </a:lnTo>
                <a:lnTo>
                  <a:pt x="218062" y="242439"/>
                </a:lnTo>
                <a:lnTo>
                  <a:pt x="249182" y="198637"/>
                </a:lnTo>
                <a:lnTo>
                  <a:pt x="275426" y="164579"/>
                </a:lnTo>
                <a:lnTo>
                  <a:pt x="235585" y="164579"/>
                </a:lnTo>
                <a:lnTo>
                  <a:pt x="232689" y="104609"/>
                </a:lnTo>
                <a:close/>
              </a:path>
              <a:path w="382904" h="658495">
                <a:moveTo>
                  <a:pt x="344817" y="236067"/>
                </a:moveTo>
                <a:lnTo>
                  <a:pt x="293433" y="258330"/>
                </a:lnTo>
                <a:lnTo>
                  <a:pt x="336760" y="258330"/>
                </a:lnTo>
                <a:lnTo>
                  <a:pt x="344817" y="236067"/>
                </a:lnTo>
                <a:close/>
              </a:path>
              <a:path w="382904" h="658495">
                <a:moveTo>
                  <a:pt x="376580" y="0"/>
                </a:moveTo>
                <a:lnTo>
                  <a:pt x="313486" y="38442"/>
                </a:lnTo>
                <a:lnTo>
                  <a:pt x="284830" y="64143"/>
                </a:lnTo>
                <a:lnTo>
                  <a:pt x="266011" y="95896"/>
                </a:lnTo>
                <a:lnTo>
                  <a:pt x="251454" y="130456"/>
                </a:lnTo>
                <a:lnTo>
                  <a:pt x="235585" y="164579"/>
                </a:lnTo>
                <a:lnTo>
                  <a:pt x="275426" y="164579"/>
                </a:lnTo>
                <a:lnTo>
                  <a:pt x="282041" y="155994"/>
                </a:lnTo>
                <a:lnTo>
                  <a:pt x="370200" y="155994"/>
                </a:lnTo>
                <a:lnTo>
                  <a:pt x="379885" y="93902"/>
                </a:lnTo>
                <a:lnTo>
                  <a:pt x="382654" y="44409"/>
                </a:lnTo>
                <a:lnTo>
                  <a:pt x="382662" y="30614"/>
                </a:lnTo>
                <a:lnTo>
                  <a:pt x="382524" y="16813"/>
                </a:lnTo>
                <a:lnTo>
                  <a:pt x="382435" y="3009"/>
                </a:lnTo>
                <a:lnTo>
                  <a:pt x="37658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403" y="2318074"/>
            <a:ext cx="833119" cy="657860"/>
          </a:xfrm>
          <a:custGeom>
            <a:avLst/>
            <a:gdLst/>
            <a:ahLst/>
            <a:cxnLst/>
            <a:rect l="l" t="t" r="r" b="b"/>
            <a:pathLst>
              <a:path w="833119" h="657860">
                <a:moveTo>
                  <a:pt x="266915" y="427990"/>
                </a:moveTo>
                <a:lnTo>
                  <a:pt x="257657" y="427990"/>
                </a:lnTo>
                <a:lnTo>
                  <a:pt x="240919" y="430530"/>
                </a:lnTo>
                <a:lnTo>
                  <a:pt x="232756" y="430530"/>
                </a:lnTo>
                <a:lnTo>
                  <a:pt x="224501" y="431800"/>
                </a:lnTo>
                <a:lnTo>
                  <a:pt x="216183" y="434340"/>
                </a:lnTo>
                <a:lnTo>
                  <a:pt x="181603" y="439420"/>
                </a:lnTo>
                <a:lnTo>
                  <a:pt x="164632" y="444500"/>
                </a:lnTo>
                <a:lnTo>
                  <a:pt x="147647" y="448310"/>
                </a:lnTo>
                <a:lnTo>
                  <a:pt x="139090" y="450850"/>
                </a:lnTo>
                <a:lnTo>
                  <a:pt x="114990" y="458470"/>
                </a:lnTo>
                <a:lnTo>
                  <a:pt x="107111" y="462280"/>
                </a:lnTo>
                <a:lnTo>
                  <a:pt x="91879" y="467360"/>
                </a:lnTo>
                <a:lnTo>
                  <a:pt x="84553" y="469900"/>
                </a:lnTo>
                <a:lnTo>
                  <a:pt x="77571" y="473710"/>
                </a:lnTo>
                <a:lnTo>
                  <a:pt x="64233" y="480060"/>
                </a:lnTo>
                <a:lnTo>
                  <a:pt x="27931" y="496570"/>
                </a:lnTo>
                <a:lnTo>
                  <a:pt x="21399" y="500380"/>
                </a:lnTo>
                <a:lnTo>
                  <a:pt x="5283" y="506730"/>
                </a:lnTo>
                <a:lnTo>
                  <a:pt x="2540" y="510540"/>
                </a:lnTo>
                <a:lnTo>
                  <a:pt x="1854" y="510540"/>
                </a:lnTo>
                <a:lnTo>
                  <a:pt x="1193" y="511810"/>
                </a:lnTo>
                <a:lnTo>
                  <a:pt x="774" y="511810"/>
                </a:lnTo>
                <a:lnTo>
                  <a:pt x="901" y="513080"/>
                </a:lnTo>
                <a:lnTo>
                  <a:pt x="41647" y="538480"/>
                </a:lnTo>
                <a:lnTo>
                  <a:pt x="84960" y="552450"/>
                </a:lnTo>
                <a:lnTo>
                  <a:pt x="138286" y="567690"/>
                </a:lnTo>
                <a:lnTo>
                  <a:pt x="197664" y="581660"/>
                </a:lnTo>
                <a:lnTo>
                  <a:pt x="372516" y="618490"/>
                </a:lnTo>
                <a:lnTo>
                  <a:pt x="416505" y="627380"/>
                </a:lnTo>
                <a:lnTo>
                  <a:pt x="446747" y="635000"/>
                </a:lnTo>
                <a:lnTo>
                  <a:pt x="526422" y="647700"/>
                </a:lnTo>
                <a:lnTo>
                  <a:pt x="582043" y="652780"/>
                </a:lnTo>
                <a:lnTo>
                  <a:pt x="641758" y="656590"/>
                </a:lnTo>
                <a:lnTo>
                  <a:pt x="700748" y="657860"/>
                </a:lnTo>
                <a:lnTo>
                  <a:pt x="754191" y="657860"/>
                </a:lnTo>
                <a:lnTo>
                  <a:pt x="797266" y="655320"/>
                </a:lnTo>
                <a:lnTo>
                  <a:pt x="825153" y="648970"/>
                </a:lnTo>
                <a:lnTo>
                  <a:pt x="833031" y="638810"/>
                </a:lnTo>
                <a:lnTo>
                  <a:pt x="832650" y="636270"/>
                </a:lnTo>
                <a:lnTo>
                  <a:pt x="830630" y="632460"/>
                </a:lnTo>
                <a:lnTo>
                  <a:pt x="830097" y="631190"/>
                </a:lnTo>
                <a:lnTo>
                  <a:pt x="829703" y="629920"/>
                </a:lnTo>
                <a:lnTo>
                  <a:pt x="829170" y="629920"/>
                </a:lnTo>
                <a:lnTo>
                  <a:pt x="827836" y="624840"/>
                </a:lnTo>
                <a:lnTo>
                  <a:pt x="826922" y="622300"/>
                </a:lnTo>
                <a:lnTo>
                  <a:pt x="824255" y="617220"/>
                </a:lnTo>
                <a:lnTo>
                  <a:pt x="820356" y="612140"/>
                </a:lnTo>
                <a:lnTo>
                  <a:pt x="816800" y="605790"/>
                </a:lnTo>
                <a:lnTo>
                  <a:pt x="812914" y="600710"/>
                </a:lnTo>
                <a:lnTo>
                  <a:pt x="808126" y="594360"/>
                </a:lnTo>
                <a:lnTo>
                  <a:pt x="792956" y="577850"/>
                </a:lnTo>
                <a:lnTo>
                  <a:pt x="788088" y="571500"/>
                </a:lnTo>
                <a:lnTo>
                  <a:pt x="782878" y="566420"/>
                </a:lnTo>
                <a:lnTo>
                  <a:pt x="777241" y="561340"/>
                </a:lnTo>
                <a:lnTo>
                  <a:pt x="771226" y="556260"/>
                </a:lnTo>
                <a:lnTo>
                  <a:pt x="764915" y="549910"/>
                </a:lnTo>
                <a:lnTo>
                  <a:pt x="758393" y="546100"/>
                </a:lnTo>
                <a:lnTo>
                  <a:pt x="751782" y="541020"/>
                </a:lnTo>
                <a:lnTo>
                  <a:pt x="745056" y="535940"/>
                </a:lnTo>
                <a:lnTo>
                  <a:pt x="738099" y="530860"/>
                </a:lnTo>
                <a:lnTo>
                  <a:pt x="730796" y="525780"/>
                </a:lnTo>
                <a:lnTo>
                  <a:pt x="726224" y="523240"/>
                </a:lnTo>
                <a:lnTo>
                  <a:pt x="720775" y="519430"/>
                </a:lnTo>
                <a:lnTo>
                  <a:pt x="716216" y="516890"/>
                </a:lnTo>
                <a:lnTo>
                  <a:pt x="713731" y="515620"/>
                </a:lnTo>
                <a:lnTo>
                  <a:pt x="306260" y="515620"/>
                </a:lnTo>
                <a:lnTo>
                  <a:pt x="307183" y="477520"/>
                </a:lnTo>
                <a:lnTo>
                  <a:pt x="307712" y="462280"/>
                </a:lnTo>
                <a:lnTo>
                  <a:pt x="307822" y="459740"/>
                </a:lnTo>
                <a:lnTo>
                  <a:pt x="306857" y="457200"/>
                </a:lnTo>
                <a:lnTo>
                  <a:pt x="303733" y="455930"/>
                </a:lnTo>
                <a:lnTo>
                  <a:pt x="294644" y="448310"/>
                </a:lnTo>
                <a:lnTo>
                  <a:pt x="285608" y="441960"/>
                </a:lnTo>
                <a:lnTo>
                  <a:pt x="266915" y="427990"/>
                </a:lnTo>
                <a:close/>
              </a:path>
              <a:path w="833119" h="657860">
                <a:moveTo>
                  <a:pt x="830167" y="631190"/>
                </a:moveTo>
                <a:lnTo>
                  <a:pt x="830630" y="632460"/>
                </a:lnTo>
                <a:lnTo>
                  <a:pt x="830167" y="631190"/>
                </a:lnTo>
                <a:close/>
              </a:path>
              <a:path w="833119" h="657860">
                <a:moveTo>
                  <a:pt x="360041" y="485140"/>
                </a:moveTo>
                <a:lnTo>
                  <a:pt x="352398" y="485140"/>
                </a:lnTo>
                <a:lnTo>
                  <a:pt x="345171" y="486410"/>
                </a:lnTo>
                <a:lnTo>
                  <a:pt x="337997" y="491490"/>
                </a:lnTo>
                <a:lnTo>
                  <a:pt x="330620" y="497840"/>
                </a:lnTo>
                <a:lnTo>
                  <a:pt x="322814" y="504190"/>
                </a:lnTo>
                <a:lnTo>
                  <a:pt x="314666" y="509270"/>
                </a:lnTo>
                <a:lnTo>
                  <a:pt x="306260" y="515620"/>
                </a:lnTo>
                <a:lnTo>
                  <a:pt x="713731" y="515620"/>
                </a:lnTo>
                <a:lnTo>
                  <a:pt x="701306" y="509270"/>
                </a:lnTo>
                <a:lnTo>
                  <a:pt x="687470" y="501650"/>
                </a:lnTo>
                <a:lnTo>
                  <a:pt x="405231" y="501650"/>
                </a:lnTo>
                <a:lnTo>
                  <a:pt x="395670" y="497840"/>
                </a:lnTo>
                <a:lnTo>
                  <a:pt x="386300" y="495300"/>
                </a:lnTo>
                <a:lnTo>
                  <a:pt x="377204" y="491490"/>
                </a:lnTo>
                <a:lnTo>
                  <a:pt x="368465" y="487680"/>
                </a:lnTo>
                <a:lnTo>
                  <a:pt x="360041" y="485140"/>
                </a:lnTo>
                <a:close/>
              </a:path>
              <a:path w="833119" h="657860">
                <a:moveTo>
                  <a:pt x="1854" y="510540"/>
                </a:moveTo>
                <a:lnTo>
                  <a:pt x="1600" y="510540"/>
                </a:lnTo>
                <a:lnTo>
                  <a:pt x="0" y="511810"/>
                </a:lnTo>
                <a:lnTo>
                  <a:pt x="1854" y="510540"/>
                </a:lnTo>
                <a:close/>
              </a:path>
              <a:path w="833119" h="657860">
                <a:moveTo>
                  <a:pt x="591469" y="355600"/>
                </a:moveTo>
                <a:lnTo>
                  <a:pt x="334543" y="355600"/>
                </a:lnTo>
                <a:lnTo>
                  <a:pt x="356285" y="387350"/>
                </a:lnTo>
                <a:lnTo>
                  <a:pt x="359206" y="389890"/>
                </a:lnTo>
                <a:lnTo>
                  <a:pt x="360997" y="393700"/>
                </a:lnTo>
                <a:lnTo>
                  <a:pt x="364159" y="401320"/>
                </a:lnTo>
                <a:lnTo>
                  <a:pt x="369366" y="402590"/>
                </a:lnTo>
                <a:lnTo>
                  <a:pt x="423100" y="402590"/>
                </a:lnTo>
                <a:lnTo>
                  <a:pt x="401396" y="430530"/>
                </a:lnTo>
                <a:lnTo>
                  <a:pt x="397179" y="436880"/>
                </a:lnTo>
                <a:lnTo>
                  <a:pt x="389166" y="445770"/>
                </a:lnTo>
                <a:lnTo>
                  <a:pt x="388658" y="448310"/>
                </a:lnTo>
                <a:lnTo>
                  <a:pt x="390258" y="453390"/>
                </a:lnTo>
                <a:lnTo>
                  <a:pt x="393791" y="463550"/>
                </a:lnTo>
                <a:lnTo>
                  <a:pt x="397194" y="474980"/>
                </a:lnTo>
                <a:lnTo>
                  <a:pt x="404355" y="496570"/>
                </a:lnTo>
                <a:lnTo>
                  <a:pt x="404634" y="499110"/>
                </a:lnTo>
                <a:lnTo>
                  <a:pt x="405231" y="501650"/>
                </a:lnTo>
                <a:lnTo>
                  <a:pt x="687470" y="501650"/>
                </a:lnTo>
                <a:lnTo>
                  <a:pt x="685165" y="500380"/>
                </a:lnTo>
                <a:lnTo>
                  <a:pt x="679030" y="499110"/>
                </a:lnTo>
                <a:lnTo>
                  <a:pt x="673252" y="495300"/>
                </a:lnTo>
                <a:lnTo>
                  <a:pt x="664121" y="490220"/>
                </a:lnTo>
                <a:lnTo>
                  <a:pt x="657987" y="488950"/>
                </a:lnTo>
                <a:lnTo>
                  <a:pt x="653427" y="486410"/>
                </a:lnTo>
                <a:lnTo>
                  <a:pt x="648525" y="485140"/>
                </a:lnTo>
                <a:lnTo>
                  <a:pt x="642747" y="482600"/>
                </a:lnTo>
                <a:lnTo>
                  <a:pt x="637832" y="481330"/>
                </a:lnTo>
                <a:lnTo>
                  <a:pt x="630025" y="477520"/>
                </a:lnTo>
                <a:lnTo>
                  <a:pt x="607898" y="469900"/>
                </a:lnTo>
                <a:lnTo>
                  <a:pt x="606209" y="469900"/>
                </a:lnTo>
                <a:lnTo>
                  <a:pt x="606733" y="457200"/>
                </a:lnTo>
                <a:lnTo>
                  <a:pt x="604489" y="438150"/>
                </a:lnTo>
                <a:lnTo>
                  <a:pt x="601095" y="415290"/>
                </a:lnTo>
                <a:lnTo>
                  <a:pt x="598170" y="394970"/>
                </a:lnTo>
                <a:lnTo>
                  <a:pt x="595026" y="377190"/>
                </a:lnTo>
                <a:lnTo>
                  <a:pt x="591913" y="358140"/>
                </a:lnTo>
                <a:lnTo>
                  <a:pt x="591469" y="355600"/>
                </a:lnTo>
                <a:close/>
              </a:path>
              <a:path w="833119" h="657860">
                <a:moveTo>
                  <a:pt x="469328" y="0"/>
                </a:moveTo>
                <a:lnTo>
                  <a:pt x="467702" y="2540"/>
                </a:lnTo>
                <a:lnTo>
                  <a:pt x="462634" y="11430"/>
                </a:lnTo>
                <a:lnTo>
                  <a:pt x="454604" y="24130"/>
                </a:lnTo>
                <a:lnTo>
                  <a:pt x="444147" y="43180"/>
                </a:lnTo>
                <a:lnTo>
                  <a:pt x="431825" y="64770"/>
                </a:lnTo>
                <a:lnTo>
                  <a:pt x="423496" y="80010"/>
                </a:lnTo>
                <a:lnTo>
                  <a:pt x="414591" y="96520"/>
                </a:lnTo>
                <a:lnTo>
                  <a:pt x="405372" y="114300"/>
                </a:lnTo>
                <a:lnTo>
                  <a:pt x="396100" y="133350"/>
                </a:lnTo>
                <a:lnTo>
                  <a:pt x="386640" y="152400"/>
                </a:lnTo>
                <a:lnTo>
                  <a:pt x="376855" y="171450"/>
                </a:lnTo>
                <a:lnTo>
                  <a:pt x="367005" y="191770"/>
                </a:lnTo>
                <a:lnTo>
                  <a:pt x="357352" y="212090"/>
                </a:lnTo>
                <a:lnTo>
                  <a:pt x="347911" y="232410"/>
                </a:lnTo>
                <a:lnTo>
                  <a:pt x="338618" y="251460"/>
                </a:lnTo>
                <a:lnTo>
                  <a:pt x="329618" y="271780"/>
                </a:lnTo>
                <a:lnTo>
                  <a:pt x="321056" y="290830"/>
                </a:lnTo>
                <a:lnTo>
                  <a:pt x="308045" y="322580"/>
                </a:lnTo>
                <a:lnTo>
                  <a:pt x="290136" y="365760"/>
                </a:lnTo>
                <a:lnTo>
                  <a:pt x="274119" y="405130"/>
                </a:lnTo>
                <a:lnTo>
                  <a:pt x="266788" y="422910"/>
                </a:lnTo>
                <a:lnTo>
                  <a:pt x="289274" y="416560"/>
                </a:lnTo>
                <a:lnTo>
                  <a:pt x="300303" y="414020"/>
                </a:lnTo>
                <a:lnTo>
                  <a:pt x="315023" y="410210"/>
                </a:lnTo>
                <a:lnTo>
                  <a:pt x="317093" y="407670"/>
                </a:lnTo>
                <a:lnTo>
                  <a:pt x="318300" y="403860"/>
                </a:lnTo>
                <a:lnTo>
                  <a:pt x="321639" y="393700"/>
                </a:lnTo>
                <a:lnTo>
                  <a:pt x="325115" y="382270"/>
                </a:lnTo>
                <a:lnTo>
                  <a:pt x="332206" y="361950"/>
                </a:lnTo>
                <a:lnTo>
                  <a:pt x="332765" y="359410"/>
                </a:lnTo>
                <a:lnTo>
                  <a:pt x="333514" y="358140"/>
                </a:lnTo>
                <a:lnTo>
                  <a:pt x="334543" y="355600"/>
                </a:lnTo>
                <a:lnTo>
                  <a:pt x="591469" y="355600"/>
                </a:lnTo>
                <a:lnTo>
                  <a:pt x="588359" y="337820"/>
                </a:lnTo>
                <a:lnTo>
                  <a:pt x="583895" y="317500"/>
                </a:lnTo>
                <a:lnTo>
                  <a:pt x="581667" y="306070"/>
                </a:lnTo>
                <a:lnTo>
                  <a:pt x="579154" y="295910"/>
                </a:lnTo>
                <a:lnTo>
                  <a:pt x="576408" y="284480"/>
                </a:lnTo>
                <a:lnTo>
                  <a:pt x="575758" y="281940"/>
                </a:lnTo>
                <a:lnTo>
                  <a:pt x="455155" y="281940"/>
                </a:lnTo>
                <a:lnTo>
                  <a:pt x="450484" y="260350"/>
                </a:lnTo>
                <a:lnTo>
                  <a:pt x="448261" y="250190"/>
                </a:lnTo>
                <a:lnTo>
                  <a:pt x="445503" y="236220"/>
                </a:lnTo>
                <a:lnTo>
                  <a:pt x="444271" y="234950"/>
                </a:lnTo>
                <a:lnTo>
                  <a:pt x="441261" y="233680"/>
                </a:lnTo>
                <a:lnTo>
                  <a:pt x="423794" y="226060"/>
                </a:lnTo>
                <a:lnTo>
                  <a:pt x="404837" y="218440"/>
                </a:lnTo>
                <a:lnTo>
                  <a:pt x="403313" y="218440"/>
                </a:lnTo>
                <a:lnTo>
                  <a:pt x="401104" y="217170"/>
                </a:lnTo>
                <a:lnTo>
                  <a:pt x="420090" y="205740"/>
                </a:lnTo>
                <a:lnTo>
                  <a:pt x="429357" y="200660"/>
                </a:lnTo>
                <a:lnTo>
                  <a:pt x="441452" y="194310"/>
                </a:lnTo>
                <a:lnTo>
                  <a:pt x="442823" y="191770"/>
                </a:lnTo>
                <a:lnTo>
                  <a:pt x="443026" y="189230"/>
                </a:lnTo>
                <a:lnTo>
                  <a:pt x="443657" y="179070"/>
                </a:lnTo>
                <a:lnTo>
                  <a:pt x="446151" y="149860"/>
                </a:lnTo>
                <a:lnTo>
                  <a:pt x="446430" y="148590"/>
                </a:lnTo>
                <a:lnTo>
                  <a:pt x="446760" y="146050"/>
                </a:lnTo>
                <a:lnTo>
                  <a:pt x="533516" y="146050"/>
                </a:lnTo>
                <a:lnTo>
                  <a:pt x="532650" y="143510"/>
                </a:lnTo>
                <a:lnTo>
                  <a:pt x="528494" y="133350"/>
                </a:lnTo>
                <a:lnTo>
                  <a:pt x="524425" y="124460"/>
                </a:lnTo>
                <a:lnTo>
                  <a:pt x="520525" y="114300"/>
                </a:lnTo>
                <a:lnTo>
                  <a:pt x="516877" y="105410"/>
                </a:lnTo>
                <a:lnTo>
                  <a:pt x="512808" y="95250"/>
                </a:lnTo>
                <a:lnTo>
                  <a:pt x="508893" y="87630"/>
                </a:lnTo>
                <a:lnTo>
                  <a:pt x="505081" y="78740"/>
                </a:lnTo>
                <a:lnTo>
                  <a:pt x="501319" y="71120"/>
                </a:lnTo>
                <a:lnTo>
                  <a:pt x="497878" y="63500"/>
                </a:lnTo>
                <a:lnTo>
                  <a:pt x="494704" y="55880"/>
                </a:lnTo>
                <a:lnTo>
                  <a:pt x="491638" y="49530"/>
                </a:lnTo>
                <a:lnTo>
                  <a:pt x="488518" y="43180"/>
                </a:lnTo>
                <a:lnTo>
                  <a:pt x="483892" y="33020"/>
                </a:lnTo>
                <a:lnTo>
                  <a:pt x="479166" y="21590"/>
                </a:lnTo>
                <a:lnTo>
                  <a:pt x="474318" y="11430"/>
                </a:lnTo>
                <a:lnTo>
                  <a:pt x="469328" y="0"/>
                </a:lnTo>
                <a:close/>
              </a:path>
              <a:path w="833119" h="657860">
                <a:moveTo>
                  <a:pt x="493256" y="246380"/>
                </a:moveTo>
                <a:lnTo>
                  <a:pt x="486948" y="247650"/>
                </a:lnTo>
                <a:lnTo>
                  <a:pt x="481513" y="251460"/>
                </a:lnTo>
                <a:lnTo>
                  <a:pt x="476631" y="256540"/>
                </a:lnTo>
                <a:lnTo>
                  <a:pt x="471753" y="262890"/>
                </a:lnTo>
                <a:lnTo>
                  <a:pt x="466464" y="269240"/>
                </a:lnTo>
                <a:lnTo>
                  <a:pt x="460889" y="275590"/>
                </a:lnTo>
                <a:lnTo>
                  <a:pt x="455155" y="281940"/>
                </a:lnTo>
                <a:lnTo>
                  <a:pt x="575758" y="281940"/>
                </a:lnTo>
                <a:lnTo>
                  <a:pt x="573481" y="273050"/>
                </a:lnTo>
                <a:lnTo>
                  <a:pt x="571056" y="262890"/>
                </a:lnTo>
                <a:lnTo>
                  <a:pt x="568120" y="251460"/>
                </a:lnTo>
                <a:lnTo>
                  <a:pt x="533577" y="251460"/>
                </a:lnTo>
                <a:lnTo>
                  <a:pt x="525096" y="250190"/>
                </a:lnTo>
                <a:lnTo>
                  <a:pt x="516797" y="250190"/>
                </a:lnTo>
                <a:lnTo>
                  <a:pt x="500761" y="247650"/>
                </a:lnTo>
                <a:lnTo>
                  <a:pt x="493256" y="246380"/>
                </a:lnTo>
                <a:close/>
              </a:path>
              <a:path w="833119" h="657860">
                <a:moveTo>
                  <a:pt x="540444" y="166370"/>
                </a:moveTo>
                <a:lnTo>
                  <a:pt x="528701" y="166370"/>
                </a:lnTo>
                <a:lnTo>
                  <a:pt x="522109" y="181610"/>
                </a:lnTo>
                <a:lnTo>
                  <a:pt x="516470" y="194310"/>
                </a:lnTo>
                <a:lnTo>
                  <a:pt x="514184" y="199390"/>
                </a:lnTo>
                <a:lnTo>
                  <a:pt x="509422" y="208280"/>
                </a:lnTo>
                <a:lnTo>
                  <a:pt x="509651" y="212090"/>
                </a:lnTo>
                <a:lnTo>
                  <a:pt x="511886" y="214630"/>
                </a:lnTo>
                <a:lnTo>
                  <a:pt x="516849" y="223520"/>
                </a:lnTo>
                <a:lnTo>
                  <a:pt x="521716" y="231140"/>
                </a:lnTo>
                <a:lnTo>
                  <a:pt x="532053" y="247650"/>
                </a:lnTo>
                <a:lnTo>
                  <a:pt x="532599" y="248920"/>
                </a:lnTo>
                <a:lnTo>
                  <a:pt x="533577" y="251460"/>
                </a:lnTo>
                <a:lnTo>
                  <a:pt x="568120" y="251460"/>
                </a:lnTo>
                <a:lnTo>
                  <a:pt x="561835" y="229870"/>
                </a:lnTo>
                <a:lnTo>
                  <a:pt x="554732" y="208280"/>
                </a:lnTo>
                <a:lnTo>
                  <a:pt x="540444" y="166370"/>
                </a:lnTo>
                <a:close/>
              </a:path>
              <a:path w="833119" h="657860">
                <a:moveTo>
                  <a:pt x="533516" y="146050"/>
                </a:moveTo>
                <a:lnTo>
                  <a:pt x="446760" y="146050"/>
                </a:lnTo>
                <a:lnTo>
                  <a:pt x="470877" y="167640"/>
                </a:lnTo>
                <a:lnTo>
                  <a:pt x="473938" y="168910"/>
                </a:lnTo>
                <a:lnTo>
                  <a:pt x="480110" y="177800"/>
                </a:lnTo>
                <a:lnTo>
                  <a:pt x="484644" y="177800"/>
                </a:lnTo>
                <a:lnTo>
                  <a:pt x="490308" y="176530"/>
                </a:lnTo>
                <a:lnTo>
                  <a:pt x="509119" y="171450"/>
                </a:lnTo>
                <a:lnTo>
                  <a:pt x="528701" y="166370"/>
                </a:lnTo>
                <a:lnTo>
                  <a:pt x="540444" y="166370"/>
                </a:lnTo>
                <a:lnTo>
                  <a:pt x="533516" y="14605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25613" y="5990976"/>
            <a:ext cx="328295" cy="410209"/>
          </a:xfrm>
          <a:custGeom>
            <a:avLst/>
            <a:gdLst/>
            <a:ahLst/>
            <a:cxnLst/>
            <a:rect l="l" t="t" r="r" b="b"/>
            <a:pathLst>
              <a:path w="328295" h="410210">
                <a:moveTo>
                  <a:pt x="197188" y="0"/>
                </a:moveTo>
                <a:lnTo>
                  <a:pt x="172007" y="42606"/>
                </a:lnTo>
                <a:lnTo>
                  <a:pt x="151356" y="80024"/>
                </a:lnTo>
                <a:lnTo>
                  <a:pt x="133232" y="114024"/>
                </a:lnTo>
                <a:lnTo>
                  <a:pt x="114500" y="152057"/>
                </a:lnTo>
                <a:lnTo>
                  <a:pt x="101950" y="177279"/>
                </a:lnTo>
                <a:lnTo>
                  <a:pt x="85212" y="211620"/>
                </a:lnTo>
                <a:lnTo>
                  <a:pt x="66488" y="251760"/>
                </a:lnTo>
                <a:lnTo>
                  <a:pt x="48916" y="291223"/>
                </a:lnTo>
                <a:lnTo>
                  <a:pt x="17991" y="365617"/>
                </a:lnTo>
                <a:lnTo>
                  <a:pt x="1978" y="404798"/>
                </a:lnTo>
                <a:lnTo>
                  <a:pt x="0" y="409823"/>
                </a:lnTo>
                <a:lnTo>
                  <a:pt x="41588" y="409823"/>
                </a:lnTo>
                <a:lnTo>
                  <a:pt x="42883" y="409460"/>
                </a:lnTo>
                <a:lnTo>
                  <a:pt x="44953" y="407797"/>
                </a:lnTo>
                <a:lnTo>
                  <a:pt x="46721" y="402042"/>
                </a:lnTo>
                <a:lnTo>
                  <a:pt x="49504" y="393134"/>
                </a:lnTo>
                <a:lnTo>
                  <a:pt x="52975" y="382511"/>
                </a:lnTo>
                <a:lnTo>
                  <a:pt x="60625" y="359600"/>
                </a:lnTo>
                <a:lnTo>
                  <a:pt x="61374" y="357936"/>
                </a:lnTo>
                <a:lnTo>
                  <a:pt x="62403" y="355320"/>
                </a:lnTo>
                <a:lnTo>
                  <a:pt x="319270" y="355320"/>
                </a:lnTo>
                <a:lnTo>
                  <a:pt x="316225" y="338046"/>
                </a:lnTo>
                <a:lnTo>
                  <a:pt x="311768" y="317157"/>
                </a:lnTo>
                <a:lnTo>
                  <a:pt x="309533" y="306453"/>
                </a:lnTo>
                <a:lnTo>
                  <a:pt x="307016" y="295432"/>
                </a:lnTo>
                <a:lnTo>
                  <a:pt x="304268" y="284351"/>
                </a:lnTo>
                <a:lnTo>
                  <a:pt x="303715" y="282295"/>
                </a:lnTo>
                <a:lnTo>
                  <a:pt x="183015" y="282295"/>
                </a:lnTo>
                <a:lnTo>
                  <a:pt x="178340" y="260665"/>
                </a:lnTo>
                <a:lnTo>
                  <a:pt x="175549" y="247396"/>
                </a:lnTo>
                <a:lnTo>
                  <a:pt x="173363" y="236639"/>
                </a:lnTo>
                <a:lnTo>
                  <a:pt x="172131" y="234937"/>
                </a:lnTo>
                <a:lnTo>
                  <a:pt x="160370" y="230171"/>
                </a:lnTo>
                <a:lnTo>
                  <a:pt x="134234" y="219227"/>
                </a:lnTo>
                <a:lnTo>
                  <a:pt x="132698" y="218554"/>
                </a:lnTo>
                <a:lnTo>
                  <a:pt x="131174" y="217843"/>
                </a:lnTo>
                <a:lnTo>
                  <a:pt x="128964" y="216865"/>
                </a:lnTo>
                <a:lnTo>
                  <a:pt x="157214" y="200666"/>
                </a:lnTo>
                <a:lnTo>
                  <a:pt x="169312" y="193852"/>
                </a:lnTo>
                <a:lnTo>
                  <a:pt x="170683" y="192074"/>
                </a:lnTo>
                <a:lnTo>
                  <a:pt x="174011" y="149415"/>
                </a:lnTo>
                <a:lnTo>
                  <a:pt x="174303" y="147904"/>
                </a:lnTo>
                <a:lnTo>
                  <a:pt x="174620" y="145529"/>
                </a:lnTo>
                <a:lnTo>
                  <a:pt x="261119" y="145529"/>
                </a:lnTo>
                <a:lnTo>
                  <a:pt x="260510" y="143776"/>
                </a:lnTo>
                <a:lnTo>
                  <a:pt x="252284" y="123912"/>
                </a:lnTo>
                <a:lnTo>
                  <a:pt x="248380" y="114346"/>
                </a:lnTo>
                <a:lnTo>
                  <a:pt x="232930" y="78660"/>
                </a:lnTo>
                <a:lnTo>
                  <a:pt x="229179" y="70675"/>
                </a:lnTo>
                <a:lnTo>
                  <a:pt x="225738" y="63086"/>
                </a:lnTo>
                <a:lnTo>
                  <a:pt x="222564" y="55805"/>
                </a:lnTo>
                <a:lnTo>
                  <a:pt x="219498" y="49003"/>
                </a:lnTo>
                <a:lnTo>
                  <a:pt x="216378" y="42849"/>
                </a:lnTo>
                <a:lnTo>
                  <a:pt x="211758" y="32293"/>
                </a:lnTo>
                <a:lnTo>
                  <a:pt x="207031" y="21643"/>
                </a:lnTo>
                <a:lnTo>
                  <a:pt x="202180" y="10885"/>
                </a:lnTo>
                <a:lnTo>
                  <a:pt x="197188" y="0"/>
                </a:lnTo>
                <a:close/>
              </a:path>
              <a:path w="328295" h="410210">
                <a:moveTo>
                  <a:pt x="327088" y="402042"/>
                </a:moveTo>
                <a:lnTo>
                  <a:pt x="127122" y="402042"/>
                </a:lnTo>
                <a:lnTo>
                  <a:pt x="150960" y="402158"/>
                </a:lnTo>
                <a:lnTo>
                  <a:pt x="145067" y="409823"/>
                </a:lnTo>
                <a:lnTo>
                  <a:pt x="328212" y="409823"/>
                </a:lnTo>
                <a:lnTo>
                  <a:pt x="327088" y="402042"/>
                </a:lnTo>
                <a:close/>
              </a:path>
              <a:path w="328295" h="410210">
                <a:moveTo>
                  <a:pt x="319270" y="355320"/>
                </a:moveTo>
                <a:lnTo>
                  <a:pt x="62403" y="355320"/>
                </a:lnTo>
                <a:lnTo>
                  <a:pt x="84145" y="387032"/>
                </a:lnTo>
                <a:lnTo>
                  <a:pt x="87054" y="390334"/>
                </a:lnTo>
                <a:lnTo>
                  <a:pt x="88857" y="394182"/>
                </a:lnTo>
                <a:lnTo>
                  <a:pt x="92019" y="401027"/>
                </a:lnTo>
                <a:lnTo>
                  <a:pt x="97226" y="402386"/>
                </a:lnTo>
                <a:lnTo>
                  <a:pt x="115584" y="402052"/>
                </a:lnTo>
                <a:lnTo>
                  <a:pt x="327088" y="402042"/>
                </a:lnTo>
                <a:lnTo>
                  <a:pt x="326042" y="394804"/>
                </a:lnTo>
                <a:lnTo>
                  <a:pt x="322892" y="377237"/>
                </a:lnTo>
                <a:lnTo>
                  <a:pt x="319731" y="357936"/>
                </a:lnTo>
                <a:lnTo>
                  <a:pt x="319270" y="355320"/>
                </a:lnTo>
                <a:close/>
              </a:path>
              <a:path w="328295" h="410210">
                <a:moveTo>
                  <a:pt x="221121" y="246614"/>
                </a:moveTo>
                <a:lnTo>
                  <a:pt x="214814" y="247970"/>
                </a:lnTo>
                <a:lnTo>
                  <a:pt x="209381" y="251446"/>
                </a:lnTo>
                <a:lnTo>
                  <a:pt x="204503" y="257022"/>
                </a:lnTo>
                <a:lnTo>
                  <a:pt x="199617" y="263375"/>
                </a:lnTo>
                <a:lnTo>
                  <a:pt x="194321" y="269563"/>
                </a:lnTo>
                <a:lnTo>
                  <a:pt x="188744" y="275799"/>
                </a:lnTo>
                <a:lnTo>
                  <a:pt x="183015" y="282295"/>
                </a:lnTo>
                <a:lnTo>
                  <a:pt x="303715" y="282295"/>
                </a:lnTo>
                <a:lnTo>
                  <a:pt x="301341" y="273469"/>
                </a:lnTo>
                <a:lnTo>
                  <a:pt x="298921" y="262733"/>
                </a:lnTo>
                <a:lnTo>
                  <a:pt x="295846" y="251117"/>
                </a:lnTo>
                <a:lnTo>
                  <a:pt x="261437" y="251117"/>
                </a:lnTo>
                <a:lnTo>
                  <a:pt x="244653" y="249685"/>
                </a:lnTo>
                <a:lnTo>
                  <a:pt x="236543" y="248798"/>
                </a:lnTo>
                <a:lnTo>
                  <a:pt x="228621" y="247396"/>
                </a:lnTo>
                <a:lnTo>
                  <a:pt x="221121" y="246614"/>
                </a:lnTo>
                <a:close/>
              </a:path>
              <a:path w="328295" h="410210">
                <a:moveTo>
                  <a:pt x="268392" y="166471"/>
                </a:moveTo>
                <a:lnTo>
                  <a:pt x="256561" y="166471"/>
                </a:lnTo>
                <a:lnTo>
                  <a:pt x="249969" y="181317"/>
                </a:lnTo>
                <a:lnTo>
                  <a:pt x="244331" y="193929"/>
                </a:lnTo>
                <a:lnTo>
                  <a:pt x="242045" y="199644"/>
                </a:lnTo>
                <a:lnTo>
                  <a:pt x="237282" y="208724"/>
                </a:lnTo>
                <a:lnTo>
                  <a:pt x="237511" y="211518"/>
                </a:lnTo>
                <a:lnTo>
                  <a:pt x="259933" y="247970"/>
                </a:lnTo>
                <a:lnTo>
                  <a:pt x="260460" y="249186"/>
                </a:lnTo>
                <a:lnTo>
                  <a:pt x="261437" y="251117"/>
                </a:lnTo>
                <a:lnTo>
                  <a:pt x="295846" y="251117"/>
                </a:lnTo>
                <a:lnTo>
                  <a:pt x="289695" y="229463"/>
                </a:lnTo>
                <a:lnTo>
                  <a:pt x="282593" y="207788"/>
                </a:lnTo>
                <a:lnTo>
                  <a:pt x="275231" y="186162"/>
                </a:lnTo>
                <a:lnTo>
                  <a:pt x="268392" y="166471"/>
                </a:lnTo>
                <a:close/>
              </a:path>
              <a:path w="328295" h="410210">
                <a:moveTo>
                  <a:pt x="261119" y="145529"/>
                </a:moveTo>
                <a:lnTo>
                  <a:pt x="174620" y="145529"/>
                </a:lnTo>
                <a:lnTo>
                  <a:pt x="198738" y="167271"/>
                </a:lnTo>
                <a:lnTo>
                  <a:pt x="201798" y="169405"/>
                </a:lnTo>
                <a:lnTo>
                  <a:pt x="207970" y="177203"/>
                </a:lnTo>
                <a:lnTo>
                  <a:pt x="212504" y="177279"/>
                </a:lnTo>
                <a:lnTo>
                  <a:pt x="227511" y="173386"/>
                </a:lnTo>
                <a:lnTo>
                  <a:pt x="256561" y="166471"/>
                </a:lnTo>
                <a:lnTo>
                  <a:pt x="268392" y="166471"/>
                </a:lnTo>
                <a:lnTo>
                  <a:pt x="261119" y="145529"/>
                </a:lnTo>
                <a:close/>
              </a:path>
              <a:path w="328295" h="410210">
                <a:moveTo>
                  <a:pt x="195296" y="2120"/>
                </a:moveTo>
                <a:lnTo>
                  <a:pt x="195498" y="2616"/>
                </a:lnTo>
                <a:lnTo>
                  <a:pt x="195296" y="212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700" y="6048173"/>
            <a:ext cx="266700" cy="353060"/>
          </a:xfrm>
          <a:custGeom>
            <a:avLst/>
            <a:gdLst/>
            <a:ahLst/>
            <a:cxnLst/>
            <a:rect l="l" t="t" r="r" b="b"/>
            <a:pathLst>
              <a:path w="266700" h="353060">
                <a:moveTo>
                  <a:pt x="194424" y="344804"/>
                </a:moveTo>
                <a:lnTo>
                  <a:pt x="197760" y="352626"/>
                </a:lnTo>
                <a:lnTo>
                  <a:pt x="198393" y="352626"/>
                </a:lnTo>
                <a:lnTo>
                  <a:pt x="195733" y="347347"/>
                </a:lnTo>
                <a:lnTo>
                  <a:pt x="194424" y="344804"/>
                </a:lnTo>
                <a:close/>
              </a:path>
              <a:path w="266700" h="353060">
                <a:moveTo>
                  <a:pt x="209445" y="235699"/>
                </a:moveTo>
                <a:lnTo>
                  <a:pt x="155511" y="235699"/>
                </a:lnTo>
                <a:lnTo>
                  <a:pt x="165245" y="261775"/>
                </a:lnTo>
                <a:lnTo>
                  <a:pt x="178781" y="296741"/>
                </a:lnTo>
                <a:lnTo>
                  <a:pt x="194798" y="337487"/>
                </a:lnTo>
                <a:lnTo>
                  <a:pt x="200791" y="352626"/>
                </a:lnTo>
                <a:lnTo>
                  <a:pt x="255055" y="352626"/>
                </a:lnTo>
                <a:lnTo>
                  <a:pt x="246241" y="330469"/>
                </a:lnTo>
                <a:lnTo>
                  <a:pt x="223890" y="273152"/>
                </a:lnTo>
                <a:lnTo>
                  <a:pt x="209445" y="235699"/>
                </a:lnTo>
                <a:close/>
              </a:path>
              <a:path w="266700" h="353060">
                <a:moveTo>
                  <a:pt x="104945" y="285330"/>
                </a:moveTo>
                <a:lnTo>
                  <a:pt x="94399" y="285330"/>
                </a:lnTo>
                <a:lnTo>
                  <a:pt x="97853" y="288937"/>
                </a:lnTo>
                <a:lnTo>
                  <a:pt x="104635" y="285597"/>
                </a:lnTo>
                <a:lnTo>
                  <a:pt x="104945" y="285330"/>
                </a:lnTo>
                <a:close/>
              </a:path>
              <a:path w="266700" h="353060">
                <a:moveTo>
                  <a:pt x="94399" y="285330"/>
                </a:moveTo>
                <a:lnTo>
                  <a:pt x="93560" y="285330"/>
                </a:lnTo>
                <a:lnTo>
                  <a:pt x="93980" y="286537"/>
                </a:lnTo>
                <a:lnTo>
                  <a:pt x="94399" y="285330"/>
                </a:lnTo>
                <a:close/>
              </a:path>
              <a:path w="266700" h="353060">
                <a:moveTo>
                  <a:pt x="93853" y="0"/>
                </a:moveTo>
                <a:lnTo>
                  <a:pt x="85267" y="53967"/>
                </a:lnTo>
                <a:lnTo>
                  <a:pt x="84874" y="95034"/>
                </a:lnTo>
                <a:lnTo>
                  <a:pt x="34841" y="107687"/>
                </a:lnTo>
                <a:lnTo>
                  <a:pt x="9323" y="115485"/>
                </a:lnTo>
                <a:lnTo>
                  <a:pt x="361" y="121653"/>
                </a:lnTo>
                <a:lnTo>
                  <a:pt x="0" y="129412"/>
                </a:lnTo>
                <a:lnTo>
                  <a:pt x="3150" y="134103"/>
                </a:lnTo>
                <a:lnTo>
                  <a:pt x="10761" y="139925"/>
                </a:lnTo>
                <a:lnTo>
                  <a:pt x="21647" y="146475"/>
                </a:lnTo>
                <a:lnTo>
                  <a:pt x="34798" y="153441"/>
                </a:lnTo>
                <a:lnTo>
                  <a:pt x="34937" y="153555"/>
                </a:lnTo>
                <a:lnTo>
                  <a:pt x="41579" y="156806"/>
                </a:lnTo>
                <a:lnTo>
                  <a:pt x="46824" y="160375"/>
                </a:lnTo>
                <a:lnTo>
                  <a:pt x="53276" y="163537"/>
                </a:lnTo>
                <a:lnTo>
                  <a:pt x="61645" y="168171"/>
                </a:lnTo>
                <a:lnTo>
                  <a:pt x="70286" y="172592"/>
                </a:lnTo>
                <a:lnTo>
                  <a:pt x="79077" y="176757"/>
                </a:lnTo>
                <a:lnTo>
                  <a:pt x="87896" y="180619"/>
                </a:lnTo>
                <a:lnTo>
                  <a:pt x="87768" y="188836"/>
                </a:lnTo>
                <a:lnTo>
                  <a:pt x="87693" y="207595"/>
                </a:lnTo>
                <a:lnTo>
                  <a:pt x="87922" y="216407"/>
                </a:lnTo>
                <a:lnTo>
                  <a:pt x="87699" y="227177"/>
                </a:lnTo>
                <a:lnTo>
                  <a:pt x="89202" y="271452"/>
                </a:lnTo>
                <a:lnTo>
                  <a:pt x="92367" y="285737"/>
                </a:lnTo>
                <a:lnTo>
                  <a:pt x="93560" y="285330"/>
                </a:lnTo>
                <a:lnTo>
                  <a:pt x="104945" y="285330"/>
                </a:lnTo>
                <a:lnTo>
                  <a:pt x="112890" y="278498"/>
                </a:lnTo>
                <a:lnTo>
                  <a:pt x="114717" y="278498"/>
                </a:lnTo>
                <a:lnTo>
                  <a:pt x="116395" y="277520"/>
                </a:lnTo>
                <a:lnTo>
                  <a:pt x="145491" y="248780"/>
                </a:lnTo>
                <a:lnTo>
                  <a:pt x="155511" y="235699"/>
                </a:lnTo>
                <a:lnTo>
                  <a:pt x="209445" y="235699"/>
                </a:lnTo>
                <a:lnTo>
                  <a:pt x="206159" y="227177"/>
                </a:lnTo>
                <a:lnTo>
                  <a:pt x="266071" y="227177"/>
                </a:lnTo>
                <a:lnTo>
                  <a:pt x="265564" y="217936"/>
                </a:lnTo>
                <a:lnTo>
                  <a:pt x="251099" y="188836"/>
                </a:lnTo>
                <a:lnTo>
                  <a:pt x="234322" y="162707"/>
                </a:lnTo>
                <a:lnTo>
                  <a:pt x="226275" y="151371"/>
                </a:lnTo>
                <a:lnTo>
                  <a:pt x="226695" y="150812"/>
                </a:lnTo>
                <a:lnTo>
                  <a:pt x="227717" y="150812"/>
                </a:lnTo>
                <a:lnTo>
                  <a:pt x="231876" y="148120"/>
                </a:lnTo>
                <a:lnTo>
                  <a:pt x="255553" y="114680"/>
                </a:lnTo>
                <a:lnTo>
                  <a:pt x="260539" y="102532"/>
                </a:lnTo>
                <a:lnTo>
                  <a:pt x="262813" y="97294"/>
                </a:lnTo>
                <a:lnTo>
                  <a:pt x="263156" y="90449"/>
                </a:lnTo>
                <a:lnTo>
                  <a:pt x="264331" y="86055"/>
                </a:lnTo>
                <a:lnTo>
                  <a:pt x="266661" y="77787"/>
                </a:lnTo>
                <a:lnTo>
                  <a:pt x="266587" y="71297"/>
                </a:lnTo>
                <a:lnTo>
                  <a:pt x="174218" y="71297"/>
                </a:lnTo>
                <a:lnTo>
                  <a:pt x="163156" y="59088"/>
                </a:lnTo>
                <a:lnTo>
                  <a:pt x="143764" y="38749"/>
                </a:lnTo>
                <a:lnTo>
                  <a:pt x="121819" y="17850"/>
                </a:lnTo>
                <a:lnTo>
                  <a:pt x="103098" y="3962"/>
                </a:lnTo>
                <a:lnTo>
                  <a:pt x="97802" y="876"/>
                </a:lnTo>
                <a:lnTo>
                  <a:pt x="93853" y="0"/>
                </a:lnTo>
                <a:close/>
              </a:path>
              <a:path w="266700" h="353060">
                <a:moveTo>
                  <a:pt x="114717" y="278498"/>
                </a:moveTo>
                <a:lnTo>
                  <a:pt x="112890" y="278498"/>
                </a:lnTo>
                <a:lnTo>
                  <a:pt x="111633" y="279895"/>
                </a:lnTo>
                <a:lnTo>
                  <a:pt x="110794" y="280784"/>
                </a:lnTo>
                <a:lnTo>
                  <a:pt x="114717" y="278498"/>
                </a:lnTo>
                <a:close/>
              </a:path>
              <a:path w="266700" h="353060">
                <a:moveTo>
                  <a:pt x="266071" y="227177"/>
                </a:moveTo>
                <a:lnTo>
                  <a:pt x="206159" y="227177"/>
                </a:lnTo>
                <a:lnTo>
                  <a:pt x="221409" y="233525"/>
                </a:lnTo>
                <a:lnTo>
                  <a:pt x="236694" y="238625"/>
                </a:lnTo>
                <a:lnTo>
                  <a:pt x="250748" y="241474"/>
                </a:lnTo>
                <a:lnTo>
                  <a:pt x="262305" y="241071"/>
                </a:lnTo>
                <a:lnTo>
                  <a:pt x="264287" y="240601"/>
                </a:lnTo>
                <a:lnTo>
                  <a:pt x="265607" y="239560"/>
                </a:lnTo>
                <a:lnTo>
                  <a:pt x="266700" y="238213"/>
                </a:lnTo>
                <a:lnTo>
                  <a:pt x="266071" y="227177"/>
                </a:lnTo>
                <a:close/>
              </a:path>
              <a:path w="266700" h="353060">
                <a:moveTo>
                  <a:pt x="227717" y="150812"/>
                </a:moveTo>
                <a:lnTo>
                  <a:pt x="226695" y="150812"/>
                </a:lnTo>
                <a:lnTo>
                  <a:pt x="227482" y="150964"/>
                </a:lnTo>
                <a:lnTo>
                  <a:pt x="227717" y="150812"/>
                </a:lnTo>
                <a:close/>
              </a:path>
              <a:path w="266700" h="353060">
                <a:moveTo>
                  <a:pt x="241446" y="63564"/>
                </a:moveTo>
                <a:lnTo>
                  <a:pt x="214168" y="64741"/>
                </a:lnTo>
                <a:lnTo>
                  <a:pt x="188606" y="68466"/>
                </a:lnTo>
                <a:lnTo>
                  <a:pt x="174218" y="71297"/>
                </a:lnTo>
                <a:lnTo>
                  <a:pt x="266587" y="71297"/>
                </a:lnTo>
                <a:lnTo>
                  <a:pt x="266585" y="71119"/>
                </a:lnTo>
                <a:lnTo>
                  <a:pt x="263041" y="68579"/>
                </a:lnTo>
                <a:lnTo>
                  <a:pt x="261150" y="68579"/>
                </a:lnTo>
                <a:lnTo>
                  <a:pt x="261061" y="68427"/>
                </a:lnTo>
                <a:lnTo>
                  <a:pt x="241446" y="63564"/>
                </a:lnTo>
                <a:close/>
              </a:path>
              <a:path w="266700" h="353060">
                <a:moveTo>
                  <a:pt x="262191" y="67970"/>
                </a:moveTo>
                <a:lnTo>
                  <a:pt x="261150" y="68579"/>
                </a:lnTo>
                <a:lnTo>
                  <a:pt x="263041" y="68579"/>
                </a:lnTo>
                <a:lnTo>
                  <a:pt x="262191" y="6797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82650" y="1422400"/>
            <a:ext cx="2983746" cy="3985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spc="-40" dirty="0" smtClean="0">
                <a:solidFill>
                  <a:srgbClr val="DBD4E9"/>
                </a:solidFill>
                <a:latin typeface="Source Sans Pro Semibold"/>
                <a:cs typeface="Source Sans Pro Semibold"/>
              </a:rPr>
              <a:t>Inizia con la prima carta, poi prova le altre in qualsiasi ordine</a:t>
            </a:r>
            <a:r>
              <a:rPr sz="1600" b="1" spc="-20" dirty="0" smtClean="0">
                <a:solidFill>
                  <a:srgbClr val="DBD4E9"/>
                </a:solidFill>
                <a:latin typeface="Source Sans Pro Semibold"/>
                <a:cs typeface="Source Sans Pro Semibold"/>
              </a:rPr>
              <a:t>:</a:t>
            </a:r>
            <a:endParaRPr sz="1600" dirty="0">
              <a:latin typeface="Source Sans Pro Semibold"/>
              <a:cs typeface="Source Sans Pro Semibold"/>
            </a:endParaRPr>
          </a:p>
          <a:p>
            <a:pPr marL="140335" indent="-127635">
              <a:lnSpc>
                <a:spcPct val="100000"/>
              </a:lnSpc>
              <a:spcBef>
                <a:spcPts val="1330"/>
              </a:spcBef>
              <a:buChar char="•"/>
              <a:tabLst>
                <a:tab pos="140970" algn="l"/>
              </a:tabLst>
            </a:pPr>
            <a:r>
              <a:rPr lang="it-IT" sz="18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Inizia una storia</a:t>
            </a:r>
            <a:endParaRPr sz="1800" dirty="0">
              <a:latin typeface="Source Sans Pro"/>
              <a:cs typeface="Source Sans Pro"/>
            </a:endParaRPr>
          </a:p>
          <a:p>
            <a:pPr marL="140335" indent="-127635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lang="it-IT" sz="18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Inizia una conversazione</a:t>
            </a:r>
            <a:endParaRPr sz="1800" dirty="0">
              <a:latin typeface="Source Sans Pro"/>
              <a:cs typeface="Source Sans Pro"/>
            </a:endParaRPr>
          </a:p>
          <a:p>
            <a:pPr marL="140335" indent="-127635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lang="it-IT" sz="1800" b="1" spc="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Cambia sfondo</a:t>
            </a:r>
            <a:endParaRPr sz="1800" dirty="0">
              <a:latin typeface="Source Sans Pro"/>
              <a:cs typeface="Source Sans Pro"/>
            </a:endParaRPr>
          </a:p>
          <a:p>
            <a:pPr marL="140335" indent="-127635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lang="it-IT" sz="1800" b="1" spc="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Clicca un personaggio</a:t>
            </a:r>
            <a:endParaRPr sz="1800" dirty="0">
              <a:latin typeface="Source Sans Pro"/>
              <a:cs typeface="Source Sans Pro"/>
            </a:endParaRPr>
          </a:p>
          <a:p>
            <a:pPr marL="140335" indent="-127635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lang="it-IT" sz="1800" b="1" spc="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Aggiungi la tua voce</a:t>
            </a:r>
            <a:endParaRPr sz="1800" dirty="0">
              <a:latin typeface="Source Sans Pro"/>
              <a:cs typeface="Source Sans Pro"/>
            </a:endParaRPr>
          </a:p>
          <a:p>
            <a:pPr marL="140335" indent="-127635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lang="it-IT" sz="1800" b="1" spc="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Scivola verso un posto</a:t>
            </a:r>
            <a:endParaRPr sz="1800" dirty="0">
              <a:latin typeface="Source Sans Pro"/>
              <a:cs typeface="Source Sans Pro"/>
            </a:endParaRPr>
          </a:p>
          <a:p>
            <a:pPr marL="140335" indent="-127635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lang="it-IT" sz="1800" b="1" spc="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Cammina sullo stage</a:t>
            </a:r>
            <a:endParaRPr sz="1800" dirty="0">
              <a:latin typeface="Source Sans Pro"/>
              <a:cs typeface="Source Sans Pro"/>
            </a:endParaRPr>
          </a:p>
          <a:p>
            <a:pPr marL="140335" indent="-127635">
              <a:lnSpc>
                <a:spcPct val="100000"/>
              </a:lnSpc>
              <a:spcBef>
                <a:spcPts val="845"/>
              </a:spcBef>
              <a:buChar char="•"/>
              <a:tabLst>
                <a:tab pos="140970" algn="l"/>
              </a:tabLst>
            </a:pPr>
            <a:r>
              <a:rPr lang="it-IT" sz="1800" b="1" spc="10" dirty="0" smtClean="0">
                <a:solidFill>
                  <a:srgbClr val="FFFFFF"/>
                </a:solidFill>
                <a:latin typeface="Source Sans Pro"/>
                <a:cs typeface="Source Sans Pro"/>
              </a:rPr>
              <a:t>Rispondi a un personaggio</a:t>
            </a:r>
            <a:endParaRPr sz="1800" dirty="0">
              <a:latin typeface="Source Sans Pro"/>
              <a:cs typeface="Source Sans Pro"/>
            </a:endParaRPr>
          </a:p>
          <a:p>
            <a:pPr marL="140335" indent="-127635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lang="it-IT" sz="1800" b="1" spc="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Aggiungi una scena</a:t>
            </a:r>
            <a:endParaRPr sz="1800" dirty="0">
              <a:latin typeface="Source Sans Pro"/>
              <a:cs typeface="Source Sans Pro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590616" y="850900"/>
            <a:ext cx="33909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Crea una storia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938495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57200" y="5927725"/>
            <a:ext cx="8807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scratch.mit.edu</a:t>
            </a:r>
            <a:endParaRPr sz="1000">
              <a:latin typeface="Source Sans Pro Semibold"/>
              <a:cs typeface="Source Sans Pro Semibold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68802" y="5937250"/>
            <a:ext cx="7499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Set </a:t>
            </a: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di </a:t>
            </a:r>
            <a:r>
              <a:rPr sz="1000" b="1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9</a:t>
            </a:r>
            <a:r>
              <a:rPr sz="1000" b="1" spc="-7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car</a:t>
            </a:r>
            <a:r>
              <a:rPr lang="it-IT" sz="10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te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27100"/>
            <a:ext cx="4572000" cy="2372995"/>
          </a:xfrm>
          <a:custGeom>
            <a:avLst/>
            <a:gdLst/>
            <a:ahLst/>
            <a:cxnLst/>
            <a:rect l="l" t="t" r="r" b="b"/>
            <a:pathLst>
              <a:path w="4572000" h="2372995">
                <a:moveTo>
                  <a:pt x="0" y="2372804"/>
                </a:moveTo>
                <a:lnTo>
                  <a:pt x="4572000" y="2372804"/>
                </a:lnTo>
                <a:lnTo>
                  <a:pt x="4572000" y="0"/>
                </a:lnTo>
                <a:lnTo>
                  <a:pt x="0" y="0"/>
                </a:lnTo>
                <a:lnTo>
                  <a:pt x="0" y="237280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290030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56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292855"/>
            <a:ext cx="4572000" cy="1969135"/>
          </a:xfrm>
          <a:custGeom>
            <a:avLst/>
            <a:gdLst/>
            <a:ahLst/>
            <a:cxnLst/>
            <a:rect l="l" t="t" r="r" b="b"/>
            <a:pathLst>
              <a:path w="4572000" h="1969135">
                <a:moveTo>
                  <a:pt x="0" y="1968728"/>
                </a:moveTo>
                <a:lnTo>
                  <a:pt x="4572000" y="1968728"/>
                </a:lnTo>
                <a:lnTo>
                  <a:pt x="4572000" y="0"/>
                </a:lnTo>
                <a:lnTo>
                  <a:pt x="0" y="0"/>
                </a:lnTo>
                <a:lnTo>
                  <a:pt x="0" y="196872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28015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5900" y="218825"/>
            <a:ext cx="2817941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 smtClean="0">
                <a:latin typeface="Burbank Big Rg Bk" pitchFamily="50" charset="0"/>
              </a:rPr>
              <a:t>Aggiungi una scena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10" dirty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690" y="1919085"/>
            <a:ext cx="11671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due sfondi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65000" y="1440057"/>
            <a:ext cx="412395" cy="4123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65001" y="14400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" y="3936047"/>
            <a:ext cx="515010" cy="515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8481" y="4314233"/>
            <a:ext cx="135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231F20"/>
                </a:solidFill>
                <a:latin typeface="Source Sans Pro"/>
                <a:cs typeface="Source Sans Pro"/>
              </a:rPr>
              <a:t>F</a:t>
            </a:r>
            <a:r>
              <a:rPr sz="600" spc="-15" dirty="0">
                <a:solidFill>
                  <a:srgbClr val="231F20"/>
                </a:solidFill>
                <a:latin typeface="Source Sans Pro"/>
                <a:cs typeface="Source Sans Pro"/>
              </a:rPr>
              <a:t>ox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09230" y="4680643"/>
            <a:ext cx="1334135" cy="29277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il nome dello sfondo dal menù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10659" y="4109720"/>
            <a:ext cx="0" cy="581660"/>
          </a:xfrm>
          <a:custGeom>
            <a:avLst/>
            <a:gdLst/>
            <a:ahLst/>
            <a:cxnLst/>
            <a:rect l="l" t="t" r="r" b="b"/>
            <a:pathLst>
              <a:path h="581660">
                <a:moveTo>
                  <a:pt x="0" y="581659"/>
                </a:moveTo>
                <a:lnTo>
                  <a:pt x="0" y="526922"/>
                </a:ln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1905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1904" y="2266518"/>
            <a:ext cx="712469" cy="533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1905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14078" y="2814666"/>
            <a:ext cx="4292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Moun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ain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7505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505" y="2267839"/>
            <a:ext cx="712468" cy="532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7505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36941" y="2814666"/>
            <a:ext cx="5549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Witch</a:t>
            </a:r>
            <a:r>
              <a:rPr sz="800" spc="-60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House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51628" y="1919085"/>
            <a:ext cx="115903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35900" y="1440057"/>
            <a:ext cx="412394" cy="4123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35900" y="14400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76079" y="2256986"/>
            <a:ext cx="731520" cy="731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255943" y="2814666"/>
            <a:ext cx="1714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231F20"/>
                </a:solidFill>
                <a:latin typeface="Source Sans Pro"/>
                <a:cs typeface="Source Sans Pro"/>
              </a:rPr>
              <a:t>Fox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5261584"/>
            <a:ext cx="4572000" cy="1139825"/>
          </a:xfrm>
          <a:custGeom>
            <a:avLst/>
            <a:gdLst/>
            <a:ahLst/>
            <a:cxnLst/>
            <a:rect l="l" t="t" r="r" b="b"/>
            <a:pathLst>
              <a:path w="4572000" h="1139825">
                <a:moveTo>
                  <a:pt x="0" y="1139215"/>
                </a:moveTo>
                <a:lnTo>
                  <a:pt x="4572000" y="1139215"/>
                </a:lnTo>
                <a:lnTo>
                  <a:pt x="4572000" y="0"/>
                </a:lnTo>
                <a:lnTo>
                  <a:pt x="0" y="0"/>
                </a:lnTo>
                <a:lnTo>
                  <a:pt x="0" y="1139215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524887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96543" y="5724301"/>
            <a:ext cx="206447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per iniziare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859791" y="5667375"/>
            <a:ext cx="469386" cy="265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59791" y="5667375"/>
            <a:ext cx="469900" cy="265430"/>
          </a:xfrm>
          <a:custGeom>
            <a:avLst/>
            <a:gdLst/>
            <a:ahLst/>
            <a:cxnLst/>
            <a:rect l="l" t="t" r="r" b="b"/>
            <a:pathLst>
              <a:path w="469900" h="26542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88976"/>
                </a:lnTo>
                <a:lnTo>
                  <a:pt x="1190" y="233029"/>
                </a:lnTo>
                <a:lnTo>
                  <a:pt x="9525" y="255651"/>
                </a:lnTo>
                <a:lnTo>
                  <a:pt x="32146" y="263985"/>
                </a:lnTo>
                <a:lnTo>
                  <a:pt x="76200" y="265176"/>
                </a:lnTo>
                <a:lnTo>
                  <a:pt x="393192" y="265176"/>
                </a:lnTo>
                <a:lnTo>
                  <a:pt x="437245" y="263985"/>
                </a:lnTo>
                <a:lnTo>
                  <a:pt x="459867" y="255651"/>
                </a:lnTo>
                <a:lnTo>
                  <a:pt x="468201" y="233029"/>
                </a:lnTo>
                <a:lnTo>
                  <a:pt x="469392" y="188976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52135" y="579996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7620" y="1397645"/>
            <a:ext cx="0" cy="1653539"/>
          </a:xfrm>
          <a:custGeom>
            <a:avLst/>
            <a:gdLst/>
            <a:ahLst/>
            <a:cxnLst/>
            <a:rect l="l" t="t" r="r" b="b"/>
            <a:pathLst>
              <a:path h="1653539">
                <a:moveTo>
                  <a:pt x="0" y="0"/>
                </a:moveTo>
                <a:lnTo>
                  <a:pt x="0" y="165353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5"/>
          <p:cNvSpPr txBox="1"/>
          <p:nvPr/>
        </p:nvSpPr>
        <p:spPr>
          <a:xfrm>
            <a:off x="1086656" y="3401684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50" name="object 14"/>
          <p:cNvSpPr txBox="1"/>
          <p:nvPr/>
        </p:nvSpPr>
        <p:spPr>
          <a:xfrm>
            <a:off x="1717483" y="1000434"/>
            <a:ext cx="113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51" name="object 14"/>
          <p:cNvSpPr txBox="1"/>
          <p:nvPr/>
        </p:nvSpPr>
        <p:spPr>
          <a:xfrm>
            <a:off x="1873257" y="5334332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lang="it-IT" sz="1400" b="1" spc="150" dirty="0">
              <a:solidFill>
                <a:srgbClr val="6BA883"/>
              </a:solidFill>
              <a:latin typeface="Burbank Big Rg Bk" pitchFamily="50" charset="0"/>
              <a:cs typeface="Book Antiqua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9" y="3607337"/>
            <a:ext cx="1741285" cy="153508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54" y="3667633"/>
            <a:ext cx="1889760" cy="982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5927725"/>
            <a:ext cx="1054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 una storia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0" y="2514600"/>
            <a:ext cx="3056150" cy="228600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62000" y="2514600"/>
            <a:ext cx="3048000" cy="2286000"/>
          </a:xfrm>
          <a:custGeom>
            <a:avLst/>
            <a:gdLst/>
            <a:ahLst/>
            <a:cxnLst/>
            <a:rect l="l" t="t" r="r" b="b"/>
            <a:pathLst>
              <a:path w="3048000" h="2286000">
                <a:moveTo>
                  <a:pt x="0" y="2286000"/>
                </a:moveTo>
                <a:lnTo>
                  <a:pt x="3048000" y="2286000"/>
                </a:lnTo>
                <a:lnTo>
                  <a:pt x="30480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9660" y="1103630"/>
            <a:ext cx="227268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ctr">
              <a:lnSpc>
                <a:spcPct val="125000"/>
              </a:lnSpc>
              <a:spcBef>
                <a:spcPts val="100"/>
              </a:spcBef>
            </a:pPr>
            <a:r>
              <a:rPr lang="it-IT" sz="12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Imposta la scena e fai dire qualcosa al tuo personaggio.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68259" y="355600"/>
            <a:ext cx="26354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Burbank Big Rg Bk" pitchFamily="50" charset="0"/>
              </a:rPr>
              <a:t>Inizia una storia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2725420"/>
            <a:ext cx="4572000" cy="2284730"/>
          </a:xfrm>
          <a:custGeom>
            <a:avLst/>
            <a:gdLst/>
            <a:ahLst/>
            <a:cxnLst/>
            <a:rect l="l" t="t" r="r" b="b"/>
            <a:pathLst>
              <a:path w="4572000" h="2284729">
                <a:moveTo>
                  <a:pt x="0" y="2284476"/>
                </a:moveTo>
                <a:lnTo>
                  <a:pt x="4572000" y="2284476"/>
                </a:lnTo>
                <a:lnTo>
                  <a:pt x="4572000" y="0"/>
                </a:lnTo>
                <a:lnTo>
                  <a:pt x="0" y="0"/>
                </a:lnTo>
                <a:lnTo>
                  <a:pt x="0" y="228447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5"/>
          <p:cNvSpPr txBox="1"/>
          <p:nvPr/>
        </p:nvSpPr>
        <p:spPr>
          <a:xfrm>
            <a:off x="1086656" y="2819400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27100"/>
            <a:ext cx="4572000" cy="1798320"/>
          </a:xfrm>
          <a:custGeom>
            <a:avLst/>
            <a:gdLst/>
            <a:ahLst/>
            <a:cxnLst/>
            <a:rect l="l" t="t" r="r" b="b"/>
            <a:pathLst>
              <a:path w="4572000" h="1798320">
                <a:moveTo>
                  <a:pt x="0" y="1798320"/>
                </a:moveTo>
                <a:lnTo>
                  <a:pt x="4572000" y="1798320"/>
                </a:lnTo>
                <a:lnTo>
                  <a:pt x="4572000" y="0"/>
                </a:lnTo>
                <a:lnTo>
                  <a:pt x="0" y="0"/>
                </a:lnTo>
                <a:lnTo>
                  <a:pt x="0" y="179832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71272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98700" y="145288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46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50090" y="2096885"/>
            <a:ext cx="11617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34361" y="1605165"/>
            <a:ext cx="412394" cy="412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4360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1200" y="5688457"/>
            <a:ext cx="76200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Create </a:t>
            </a: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0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Story</a:t>
            </a:r>
            <a:endParaRPr sz="1000">
              <a:latin typeface="Source Sans Pro Semibold"/>
              <a:cs typeface="Source Sans Pro Semi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33600" y="5613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65764" y="5636085"/>
            <a:ext cx="694902" cy="2594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009896"/>
            <a:ext cx="4572000" cy="1391285"/>
          </a:xfrm>
          <a:custGeom>
            <a:avLst/>
            <a:gdLst/>
            <a:ahLst/>
            <a:cxnLst/>
            <a:rect l="l" t="t" r="r" b="b"/>
            <a:pathLst>
              <a:path w="4572000" h="1391285">
                <a:moveTo>
                  <a:pt x="0" y="1390903"/>
                </a:moveTo>
                <a:lnTo>
                  <a:pt x="4572000" y="1390903"/>
                </a:lnTo>
                <a:lnTo>
                  <a:pt x="4572000" y="0"/>
                </a:lnTo>
                <a:lnTo>
                  <a:pt x="0" y="0"/>
                </a:lnTo>
                <a:lnTo>
                  <a:pt x="0" y="1390903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499719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1200" y="5537200"/>
            <a:ext cx="188891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per iniziare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32178" y="5491162"/>
            <a:ext cx="488442" cy="260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32178" y="5491162"/>
            <a:ext cx="488950" cy="260350"/>
          </a:xfrm>
          <a:custGeom>
            <a:avLst/>
            <a:gdLst/>
            <a:ahLst/>
            <a:cxnLst/>
            <a:rect l="l" t="t" r="r" b="b"/>
            <a:pathLst>
              <a:path w="488950" h="2603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174625"/>
                </a:lnTo>
                <a:lnTo>
                  <a:pt x="3859" y="200530"/>
                </a:lnTo>
                <a:lnTo>
                  <a:pt x="17435" y="228607"/>
                </a:lnTo>
                <a:lnTo>
                  <a:pt x="43725" y="251125"/>
                </a:lnTo>
                <a:lnTo>
                  <a:pt x="85725" y="260350"/>
                </a:lnTo>
                <a:lnTo>
                  <a:pt x="402717" y="260350"/>
                </a:lnTo>
                <a:lnTo>
                  <a:pt x="428622" y="256490"/>
                </a:lnTo>
                <a:lnTo>
                  <a:pt x="456699" y="242914"/>
                </a:lnTo>
                <a:lnTo>
                  <a:pt x="479217" y="216624"/>
                </a:lnTo>
                <a:lnTo>
                  <a:pt x="488442" y="174625"/>
                </a:lnTo>
                <a:lnTo>
                  <a:pt x="488442" y="85725"/>
                </a:lnTo>
                <a:lnTo>
                  <a:pt x="484582" y="59819"/>
                </a:lnTo>
                <a:lnTo>
                  <a:pt x="471006" y="31742"/>
                </a:lnTo>
                <a:lnTo>
                  <a:pt x="444716" y="9224"/>
                </a:lnTo>
                <a:lnTo>
                  <a:pt x="402717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34047" y="562133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12125" y="1566878"/>
            <a:ext cx="712457" cy="535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456825" y="4433764"/>
            <a:ext cx="20859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ciò che dice il tuo personaggio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91040" y="2107079"/>
            <a:ext cx="5549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Witch</a:t>
            </a:r>
            <a:r>
              <a:rPr sz="800" spc="-60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House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5134" y="2100579"/>
            <a:ext cx="9874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3976" y="1605165"/>
            <a:ext cx="412394" cy="4123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3976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11879" y="1549400"/>
            <a:ext cx="731520" cy="731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821691" y="2107079"/>
            <a:ext cx="313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Wi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z</a:t>
            </a: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a</a:t>
            </a:r>
            <a:r>
              <a:rPr sz="800" spc="-15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d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2112" y="3603005"/>
            <a:ext cx="503123" cy="5149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33502" y="3984414"/>
            <a:ext cx="2413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Wi</a:t>
            </a:r>
            <a:r>
              <a:rPr sz="600" spc="-15" dirty="0">
                <a:solidFill>
                  <a:srgbClr val="231F20"/>
                </a:solidFill>
                <a:latin typeface="Source Sans Pro"/>
                <a:cs typeface="Source Sans Pro"/>
              </a:rPr>
              <a:t>z</a:t>
            </a: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a</a:t>
            </a:r>
            <a:r>
              <a:rPr sz="600" spc="-15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d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15899" y="218825"/>
            <a:ext cx="2703859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 smtClean="0">
                <a:latin typeface="Burbank Big Rg Bk" pitchFamily="50" charset="0"/>
              </a:rPr>
              <a:t>Inizia una storia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10" dirty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8" name="object 14"/>
          <p:cNvSpPr txBox="1"/>
          <p:nvPr/>
        </p:nvSpPr>
        <p:spPr>
          <a:xfrm>
            <a:off x="1717483" y="1000434"/>
            <a:ext cx="113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49" name="object 14"/>
          <p:cNvSpPr txBox="1"/>
          <p:nvPr/>
        </p:nvSpPr>
        <p:spPr>
          <a:xfrm>
            <a:off x="1873257" y="5140522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lang="it-IT" sz="1400" b="1" spc="150" dirty="0">
              <a:solidFill>
                <a:srgbClr val="6BA883"/>
              </a:solidFill>
              <a:latin typeface="Burbank Big Rg Bk" pitchFamily="50" charset="0"/>
              <a:cs typeface="Book Antiqua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59" y="3453178"/>
            <a:ext cx="2591151" cy="888395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1752414" y="4163821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276859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2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4801" y="355600"/>
            <a:ext cx="4267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Inizia una conversazione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9100" y="1263650"/>
            <a:ext cx="25742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Fai chiacchierare due personaggi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4" name="object 3"/>
          <p:cNvSpPr txBox="1"/>
          <p:nvPr/>
        </p:nvSpPr>
        <p:spPr>
          <a:xfrm>
            <a:off x="698500" y="5927725"/>
            <a:ext cx="1054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 una storia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01" y="1850200"/>
            <a:ext cx="2282196" cy="17208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56" y="3744566"/>
            <a:ext cx="2267074" cy="170640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145794" y="18516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9350" y="3745090"/>
            <a:ext cx="2273300" cy="1704975"/>
          </a:xfrm>
          <a:custGeom>
            <a:avLst/>
            <a:gdLst/>
            <a:ahLst/>
            <a:cxnLst/>
            <a:rect l="l" t="t" r="r" b="b"/>
            <a:pathLst>
              <a:path w="2273300" h="1704975">
                <a:moveTo>
                  <a:pt x="0" y="1704428"/>
                </a:moveTo>
                <a:lnTo>
                  <a:pt x="2273300" y="1704428"/>
                </a:lnTo>
                <a:lnTo>
                  <a:pt x="2273300" y="0"/>
                </a:lnTo>
                <a:lnTo>
                  <a:pt x="0" y="0"/>
                </a:lnTo>
                <a:lnTo>
                  <a:pt x="0" y="1704428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4968240"/>
            <a:ext cx="4572000" cy="1432560"/>
          </a:xfrm>
          <a:custGeom>
            <a:avLst/>
            <a:gdLst/>
            <a:ahLst/>
            <a:cxnLst/>
            <a:rect l="l" t="t" r="r" b="b"/>
            <a:pathLst>
              <a:path w="4572000" h="1432560">
                <a:moveTo>
                  <a:pt x="0" y="1432560"/>
                </a:moveTo>
                <a:lnTo>
                  <a:pt x="4572000" y="1432560"/>
                </a:lnTo>
                <a:lnTo>
                  <a:pt x="4572000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27100"/>
            <a:ext cx="4572000" cy="1543050"/>
          </a:xfrm>
          <a:custGeom>
            <a:avLst/>
            <a:gdLst/>
            <a:ahLst/>
            <a:cxnLst/>
            <a:rect l="l" t="t" r="r" b="b"/>
            <a:pathLst>
              <a:path w="4572000" h="1543050">
                <a:moveTo>
                  <a:pt x="0" y="1542694"/>
                </a:moveTo>
                <a:lnTo>
                  <a:pt x="4572000" y="1542694"/>
                </a:lnTo>
                <a:lnTo>
                  <a:pt x="4572000" y="0"/>
                </a:lnTo>
                <a:lnTo>
                  <a:pt x="0" y="0"/>
                </a:lnTo>
                <a:lnTo>
                  <a:pt x="0" y="154269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469794"/>
            <a:ext cx="4572000" cy="2498725"/>
          </a:xfrm>
          <a:custGeom>
            <a:avLst/>
            <a:gdLst/>
            <a:ahLst/>
            <a:cxnLst/>
            <a:rect l="l" t="t" r="r" b="b"/>
            <a:pathLst>
              <a:path w="4572000" h="2498725">
                <a:moveTo>
                  <a:pt x="0" y="2498445"/>
                </a:moveTo>
                <a:lnTo>
                  <a:pt x="4572000" y="2498445"/>
                </a:lnTo>
                <a:lnTo>
                  <a:pt x="4572000" y="0"/>
                </a:lnTo>
                <a:lnTo>
                  <a:pt x="0" y="0"/>
                </a:lnTo>
                <a:lnTo>
                  <a:pt x="0" y="249844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45709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9555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56723" y="5326792"/>
            <a:ext cx="1988877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15"/>
              </a:spcBef>
            </a:pPr>
            <a:r>
              <a:rPr lang="it-IT" sz="900" b="1" spc="-3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Per girare un personaggio, clicca  </a:t>
            </a:r>
            <a:r>
              <a:rPr lang="it-IT" sz="900" spc="-35" dirty="0" smtClean="0">
                <a:solidFill>
                  <a:srgbClr val="636466"/>
                </a:solidFill>
                <a:latin typeface="Source Sans Pro Black" panose="020B0803030403020204" pitchFamily="34" charset="0"/>
                <a:cs typeface="Source Sans Pro Semibold"/>
              </a:rPr>
              <a:t>Costumi</a:t>
            </a:r>
            <a:r>
              <a:rPr lang="it-IT" sz="900" b="1" spc="-3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 e poi clicca </a:t>
            </a:r>
            <a:r>
              <a:rPr lang="it-IT" sz="900" spc="-35" dirty="0" smtClean="0">
                <a:solidFill>
                  <a:srgbClr val="636466"/>
                </a:solidFill>
                <a:latin typeface="Source Sans Pro Black" panose="020B0803030403020204" pitchFamily="34" charset="0"/>
                <a:cs typeface="Source Sans Pro Semibold"/>
              </a:rPr>
              <a:t>Rifletti in Orizzontale</a:t>
            </a:r>
            <a:endParaRPr sz="900" dirty="0">
              <a:latin typeface="Source Sans Pro Black" panose="020B0803030403020204" pitchFamily="34" charset="0"/>
              <a:cs typeface="Source Sans Pro Semi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5998" y="5395461"/>
            <a:ext cx="299732" cy="744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3270" y="5395461"/>
            <a:ext cx="299732" cy="7442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087" y="3988110"/>
            <a:ext cx="2263775" cy="0"/>
          </a:xfrm>
          <a:custGeom>
            <a:avLst/>
            <a:gdLst/>
            <a:ahLst/>
            <a:cxnLst/>
            <a:rect l="l" t="t" r="r" b="b"/>
            <a:pathLst>
              <a:path w="2263775">
                <a:moveTo>
                  <a:pt x="0" y="0"/>
                </a:moveTo>
                <a:lnTo>
                  <a:pt x="2263711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5676" y="1971077"/>
            <a:ext cx="1431669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due personaggi, ad esempio la strega e l’elfo.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13333" y="1452758"/>
            <a:ext cx="412391" cy="4123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3329" y="14527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0404" y="14537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0404" y="14537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529895" y="2001866"/>
            <a:ext cx="134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Elf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26004" y="14537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26004" y="14537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50370" y="2001866"/>
            <a:ext cx="264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Wi</a:t>
            </a:r>
            <a:r>
              <a:rPr sz="800" spc="-15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ch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1637" y="4158039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407873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1637" y="4158039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00406" y="4529923"/>
            <a:ext cx="10731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Elf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11637" y="328233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407873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1637" y="328233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51562" y="3654214"/>
            <a:ext cx="20510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Wi</a:t>
            </a:r>
            <a:r>
              <a:rPr sz="600" spc="-1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ch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79420" y="3798282"/>
            <a:ext cx="1313814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quello che vuoi che dicano i tuoi personaggi.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48864" y="3988110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376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15899" y="218825"/>
            <a:ext cx="4055745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spc="90" dirty="0" smtClean="0">
                <a:latin typeface="Burbank Big Rg Bk" pitchFamily="50" charset="0"/>
              </a:rPr>
              <a:t>Inizia una conversazione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10" dirty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6333" y="2820477"/>
            <a:ext cx="30194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sull’icona di ogni personaggio e scrivi il codice.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23002" y="1503174"/>
            <a:ext cx="148982" cy="526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3995" y="1485894"/>
            <a:ext cx="177514" cy="544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9441" y="4184009"/>
            <a:ext cx="100183" cy="35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2307" y="3308303"/>
            <a:ext cx="115571" cy="3544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5"/>
          <p:cNvSpPr txBox="1"/>
          <p:nvPr/>
        </p:nvSpPr>
        <p:spPr>
          <a:xfrm>
            <a:off x="1086656" y="2560456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55" name="object 14"/>
          <p:cNvSpPr txBox="1"/>
          <p:nvPr/>
        </p:nvSpPr>
        <p:spPr>
          <a:xfrm>
            <a:off x="1717483" y="1000434"/>
            <a:ext cx="113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56" name="object 36"/>
          <p:cNvSpPr txBox="1"/>
          <p:nvPr/>
        </p:nvSpPr>
        <p:spPr>
          <a:xfrm>
            <a:off x="1526350" y="5029200"/>
            <a:ext cx="15193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SUGGERIMENTO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9" y="5306153"/>
            <a:ext cx="920681" cy="34099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8" y="3985416"/>
            <a:ext cx="1685426" cy="818287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2514600" y="3570895"/>
            <a:ext cx="330199" cy="1068332"/>
          </a:xfrm>
          <a:custGeom>
            <a:avLst/>
            <a:gdLst/>
            <a:ahLst/>
            <a:cxnLst/>
            <a:rect l="l" t="t" r="r" b="b"/>
            <a:pathLst>
              <a:path w="175260" h="1066164">
                <a:moveTo>
                  <a:pt x="0" y="0"/>
                </a:moveTo>
                <a:lnTo>
                  <a:pt x="174752" y="0"/>
                </a:lnTo>
                <a:lnTo>
                  <a:pt x="174244" y="1065745"/>
                </a:lnTo>
                <a:lnTo>
                  <a:pt x="53848" y="1065745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9" y="3116119"/>
            <a:ext cx="1682496" cy="816864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/>
          <a:stretch/>
        </p:blipFill>
        <p:spPr>
          <a:xfrm>
            <a:off x="1182495" y="5797854"/>
            <a:ext cx="3096000" cy="32400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1170057" y="5795436"/>
            <a:ext cx="3123565" cy="322580"/>
          </a:xfrm>
          <a:custGeom>
            <a:avLst/>
            <a:gdLst/>
            <a:ahLst/>
            <a:cxnLst/>
            <a:rect l="l" t="t" r="r" b="b"/>
            <a:pathLst>
              <a:path w="3123565" h="32257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45821"/>
                </a:lnTo>
                <a:lnTo>
                  <a:pt x="1190" y="289874"/>
                </a:lnTo>
                <a:lnTo>
                  <a:pt x="9525" y="312496"/>
                </a:lnTo>
                <a:lnTo>
                  <a:pt x="32146" y="320830"/>
                </a:lnTo>
                <a:lnTo>
                  <a:pt x="76200" y="322021"/>
                </a:lnTo>
                <a:lnTo>
                  <a:pt x="3046971" y="322021"/>
                </a:lnTo>
                <a:lnTo>
                  <a:pt x="3091024" y="320830"/>
                </a:lnTo>
                <a:lnTo>
                  <a:pt x="3113646" y="312496"/>
                </a:lnTo>
                <a:lnTo>
                  <a:pt x="3121980" y="289874"/>
                </a:lnTo>
                <a:lnTo>
                  <a:pt x="3123171" y="245821"/>
                </a:lnTo>
                <a:lnTo>
                  <a:pt x="3123171" y="76200"/>
                </a:lnTo>
                <a:lnTo>
                  <a:pt x="3121980" y="32146"/>
                </a:lnTo>
                <a:lnTo>
                  <a:pt x="3113646" y="9525"/>
                </a:lnTo>
                <a:lnTo>
                  <a:pt x="3091024" y="1190"/>
                </a:lnTo>
                <a:lnTo>
                  <a:pt x="3046971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3001" y="6015527"/>
            <a:ext cx="102565" cy="1143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3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9350" y="1851698"/>
            <a:ext cx="2273287" cy="1719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9350" y="1851698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20682" y="355600"/>
            <a:ext cx="29311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Cambia sfondo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7920" y="1263650"/>
            <a:ext cx="25361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Passa da uno sfondo a un altro.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9350" y="3737774"/>
            <a:ext cx="2273287" cy="1719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9350" y="3737774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 txBox="1"/>
          <p:nvPr/>
        </p:nvSpPr>
        <p:spPr>
          <a:xfrm>
            <a:off x="698500" y="5927725"/>
            <a:ext cx="1054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 una storia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1200" y="5942457"/>
            <a:ext cx="76200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Create </a:t>
            </a: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0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Story</a:t>
            </a:r>
            <a:endParaRPr sz="1000">
              <a:latin typeface="Source Sans Pro Semibold"/>
              <a:cs typeface="Source Sans Pro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27100"/>
            <a:ext cx="4572000" cy="2381885"/>
          </a:xfrm>
          <a:custGeom>
            <a:avLst/>
            <a:gdLst/>
            <a:ahLst/>
            <a:cxnLst/>
            <a:rect l="l" t="t" r="r" b="b"/>
            <a:pathLst>
              <a:path w="4572000" h="2381885">
                <a:moveTo>
                  <a:pt x="0" y="2381504"/>
                </a:moveTo>
                <a:lnTo>
                  <a:pt x="4572000" y="2381504"/>
                </a:lnTo>
                <a:lnTo>
                  <a:pt x="4572000" y="0"/>
                </a:lnTo>
                <a:lnTo>
                  <a:pt x="0" y="0"/>
                </a:lnTo>
                <a:lnTo>
                  <a:pt x="0" y="238150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308603"/>
            <a:ext cx="4572000" cy="2019935"/>
          </a:xfrm>
          <a:custGeom>
            <a:avLst/>
            <a:gdLst/>
            <a:ahLst/>
            <a:cxnLst/>
            <a:rect l="l" t="t" r="r" b="b"/>
            <a:pathLst>
              <a:path w="4572000" h="2019935">
                <a:moveTo>
                  <a:pt x="0" y="2019808"/>
                </a:moveTo>
                <a:lnTo>
                  <a:pt x="4572000" y="2019808"/>
                </a:lnTo>
                <a:lnTo>
                  <a:pt x="4572000" y="0"/>
                </a:lnTo>
                <a:lnTo>
                  <a:pt x="0" y="0"/>
                </a:lnTo>
                <a:lnTo>
                  <a:pt x="0" y="201980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29590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328411"/>
            <a:ext cx="4572000" cy="1072515"/>
          </a:xfrm>
          <a:custGeom>
            <a:avLst/>
            <a:gdLst/>
            <a:ahLst/>
            <a:cxnLst/>
            <a:rect l="l" t="t" r="r" b="b"/>
            <a:pathLst>
              <a:path w="4572000" h="1072514">
                <a:moveTo>
                  <a:pt x="0" y="1072388"/>
                </a:moveTo>
                <a:lnTo>
                  <a:pt x="4572000" y="1072388"/>
                </a:lnTo>
                <a:lnTo>
                  <a:pt x="4572000" y="0"/>
                </a:lnTo>
                <a:lnTo>
                  <a:pt x="0" y="0"/>
                </a:lnTo>
                <a:lnTo>
                  <a:pt x="0" y="1072388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31571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8800" y="1414780"/>
            <a:ext cx="0" cy="1628775"/>
          </a:xfrm>
          <a:custGeom>
            <a:avLst/>
            <a:gdLst/>
            <a:ahLst/>
            <a:cxnLst/>
            <a:rect l="l" t="t" r="r" b="b"/>
            <a:pathLst>
              <a:path h="1628775">
                <a:moveTo>
                  <a:pt x="0" y="0"/>
                </a:moveTo>
                <a:lnTo>
                  <a:pt x="0" y="1628711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51766" y="1935479"/>
            <a:ext cx="11671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sue sfondi.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29076" y="1452758"/>
            <a:ext cx="412393" cy="41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9075" y="14527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5982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5985" y="2266518"/>
            <a:ext cx="712457" cy="533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35982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478153" y="2814666"/>
            <a:ext cx="4292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Moun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ain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21581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21585" y="2267839"/>
            <a:ext cx="712457" cy="532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1581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01017" y="2814666"/>
            <a:ext cx="5549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Witch</a:t>
            </a:r>
            <a:r>
              <a:rPr sz="800" spc="-60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House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63900" y="4151364"/>
            <a:ext cx="10782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lo sfondo con cui vuoi iniziare</a:t>
            </a:r>
            <a:r>
              <a:rPr sz="900" b="1" spc="-2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63900" y="4631424"/>
            <a:ext cx="9448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il secondo sfondo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47691" y="4248519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22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33391" y="4713540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559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7434" y="3891339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407873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7434" y="3891339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96203" y="4263223"/>
            <a:ext cx="10731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Elf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3458" y="1935479"/>
            <a:ext cx="11505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57733" y="1452758"/>
            <a:ext cx="412391" cy="4123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729" y="14527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434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7434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96926" y="2814666"/>
            <a:ext cx="134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Elf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215900" y="218825"/>
            <a:ext cx="2515870" cy="5911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 smtClean="0">
                <a:latin typeface="Burbank Big Rg Bk" pitchFamily="50" charset="0"/>
              </a:rPr>
              <a:t>Cambia sfondo</a:t>
            </a:r>
            <a:endParaRPr sz="2400" dirty="0">
              <a:latin typeface="Burbank Big Rg Bk" pitchFamily="50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10" dirty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5238" y="5792277"/>
            <a:ext cx="190488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per iniziare.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832178" y="5745162"/>
            <a:ext cx="488442" cy="260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32178" y="5745162"/>
            <a:ext cx="488950" cy="260350"/>
          </a:xfrm>
          <a:custGeom>
            <a:avLst/>
            <a:gdLst/>
            <a:ahLst/>
            <a:cxnLst/>
            <a:rect l="l" t="t" r="r" b="b"/>
            <a:pathLst>
              <a:path w="488950" h="2603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174625"/>
                </a:lnTo>
                <a:lnTo>
                  <a:pt x="3859" y="200530"/>
                </a:lnTo>
                <a:lnTo>
                  <a:pt x="17435" y="228607"/>
                </a:lnTo>
                <a:lnTo>
                  <a:pt x="43725" y="251125"/>
                </a:lnTo>
                <a:lnTo>
                  <a:pt x="85725" y="260350"/>
                </a:lnTo>
                <a:lnTo>
                  <a:pt x="402717" y="260350"/>
                </a:lnTo>
                <a:lnTo>
                  <a:pt x="428622" y="256490"/>
                </a:lnTo>
                <a:lnTo>
                  <a:pt x="456699" y="242914"/>
                </a:lnTo>
                <a:lnTo>
                  <a:pt x="479217" y="216624"/>
                </a:lnTo>
                <a:lnTo>
                  <a:pt x="488442" y="174625"/>
                </a:lnTo>
                <a:lnTo>
                  <a:pt x="488442" y="85725"/>
                </a:lnTo>
                <a:lnTo>
                  <a:pt x="484582" y="59819"/>
                </a:lnTo>
                <a:lnTo>
                  <a:pt x="471006" y="31742"/>
                </a:lnTo>
                <a:lnTo>
                  <a:pt x="444716" y="9224"/>
                </a:lnTo>
                <a:lnTo>
                  <a:pt x="402717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34047" y="587533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238" y="3917309"/>
            <a:ext cx="100183" cy="3546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0041" y="2315974"/>
            <a:ext cx="148981" cy="5266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5"/>
          <p:cNvSpPr txBox="1"/>
          <p:nvPr/>
        </p:nvSpPr>
        <p:spPr>
          <a:xfrm>
            <a:off x="1086656" y="3450236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55" name="object 14"/>
          <p:cNvSpPr txBox="1"/>
          <p:nvPr/>
        </p:nvSpPr>
        <p:spPr>
          <a:xfrm>
            <a:off x="1717483" y="1000434"/>
            <a:ext cx="113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spc="150" dirty="0">
              <a:latin typeface="Burbank Big Rg Bk" pitchFamily="50" charset="0"/>
              <a:cs typeface="Book Antiqua"/>
            </a:endParaRPr>
          </a:p>
        </p:txBody>
      </p:sp>
      <p:sp>
        <p:nvSpPr>
          <p:cNvPr id="56" name="object 14"/>
          <p:cNvSpPr txBox="1"/>
          <p:nvPr/>
        </p:nvSpPr>
        <p:spPr>
          <a:xfrm>
            <a:off x="1873257" y="5410532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150" dirty="0" smtClean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  <a:endParaRPr lang="it-IT" sz="1400" b="1" spc="150" dirty="0">
              <a:solidFill>
                <a:srgbClr val="6BA883"/>
              </a:solidFill>
              <a:latin typeface="Burbank Big Rg Bk" pitchFamily="50" charset="0"/>
              <a:cs typeface="Book Antiqua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73" y="3667860"/>
            <a:ext cx="1661175" cy="13443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82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795" y="181227"/>
            <a:ext cx="224040" cy="224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049" y="101403"/>
            <a:ext cx="153581" cy="202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938" y="802457"/>
            <a:ext cx="112471" cy="15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6091" y="92745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8663" y="0"/>
                </a:moveTo>
                <a:lnTo>
                  <a:pt x="0" y="35344"/>
                </a:lnTo>
                <a:lnTo>
                  <a:pt x="27800" y="70510"/>
                </a:lnTo>
                <a:lnTo>
                  <a:pt x="56349" y="32600"/>
                </a:lnTo>
                <a:lnTo>
                  <a:pt x="28663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2148" y="414219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20">
                <a:moveTo>
                  <a:pt x="28841" y="0"/>
                </a:moveTo>
                <a:lnTo>
                  <a:pt x="0" y="35115"/>
                </a:lnTo>
                <a:lnTo>
                  <a:pt x="28206" y="70827"/>
                </a:lnTo>
                <a:lnTo>
                  <a:pt x="56235" y="31724"/>
                </a:lnTo>
                <a:lnTo>
                  <a:pt x="28841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010" y="976320"/>
            <a:ext cx="56515" cy="71120"/>
          </a:xfrm>
          <a:custGeom>
            <a:avLst/>
            <a:gdLst/>
            <a:ahLst/>
            <a:cxnLst/>
            <a:rect l="l" t="t" r="r" b="b"/>
            <a:pathLst>
              <a:path w="56514" h="71119">
                <a:moveTo>
                  <a:pt x="29044" y="0"/>
                </a:moveTo>
                <a:lnTo>
                  <a:pt x="0" y="35115"/>
                </a:lnTo>
                <a:lnTo>
                  <a:pt x="28206" y="70599"/>
                </a:lnTo>
                <a:lnTo>
                  <a:pt x="56222" y="31978"/>
                </a:lnTo>
                <a:lnTo>
                  <a:pt x="29044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3659" y="108023"/>
            <a:ext cx="1170940" cy="1001394"/>
          </a:xfrm>
          <a:custGeom>
            <a:avLst/>
            <a:gdLst/>
            <a:ahLst/>
            <a:cxnLst/>
            <a:rect l="l" t="t" r="r" b="b"/>
            <a:pathLst>
              <a:path w="1170939" h="1001394">
                <a:moveTo>
                  <a:pt x="390252" y="775360"/>
                </a:moveTo>
                <a:lnTo>
                  <a:pt x="343661" y="775360"/>
                </a:lnTo>
                <a:lnTo>
                  <a:pt x="349351" y="778916"/>
                </a:lnTo>
                <a:lnTo>
                  <a:pt x="698969" y="1000988"/>
                </a:lnTo>
                <a:lnTo>
                  <a:pt x="720980" y="973937"/>
                </a:lnTo>
                <a:lnTo>
                  <a:pt x="694169" y="973937"/>
                </a:lnTo>
                <a:lnTo>
                  <a:pt x="655943" y="941360"/>
                </a:lnTo>
                <a:lnTo>
                  <a:pt x="616697" y="910584"/>
                </a:lnTo>
                <a:lnTo>
                  <a:pt x="576439" y="881569"/>
                </a:lnTo>
                <a:lnTo>
                  <a:pt x="535176" y="854276"/>
                </a:lnTo>
                <a:lnTo>
                  <a:pt x="492914" y="828666"/>
                </a:lnTo>
                <a:lnTo>
                  <a:pt x="449661" y="804700"/>
                </a:lnTo>
                <a:lnTo>
                  <a:pt x="405424" y="782338"/>
                </a:lnTo>
                <a:lnTo>
                  <a:pt x="390252" y="775360"/>
                </a:lnTo>
                <a:close/>
              </a:path>
              <a:path w="1170939" h="1001394">
                <a:moveTo>
                  <a:pt x="947801" y="647979"/>
                </a:moveTo>
                <a:lnTo>
                  <a:pt x="694169" y="973937"/>
                </a:lnTo>
                <a:lnTo>
                  <a:pt x="720980" y="973937"/>
                </a:lnTo>
                <a:lnTo>
                  <a:pt x="966977" y="671614"/>
                </a:lnTo>
                <a:lnTo>
                  <a:pt x="947801" y="647979"/>
                </a:lnTo>
                <a:close/>
              </a:path>
              <a:path w="1170939" h="1001394">
                <a:moveTo>
                  <a:pt x="827110" y="761542"/>
                </a:moveTo>
                <a:lnTo>
                  <a:pt x="360210" y="761542"/>
                </a:lnTo>
                <a:lnTo>
                  <a:pt x="408748" y="771681"/>
                </a:lnTo>
                <a:lnTo>
                  <a:pt x="455287" y="785518"/>
                </a:lnTo>
                <a:lnTo>
                  <a:pt x="499856" y="803010"/>
                </a:lnTo>
                <a:lnTo>
                  <a:pt x="542488" y="824118"/>
                </a:lnTo>
                <a:lnTo>
                  <a:pt x="583213" y="848802"/>
                </a:lnTo>
                <a:lnTo>
                  <a:pt x="622062" y="877021"/>
                </a:lnTo>
                <a:lnTo>
                  <a:pt x="659067" y="908734"/>
                </a:lnTo>
                <a:lnTo>
                  <a:pt x="694258" y="943902"/>
                </a:lnTo>
                <a:lnTo>
                  <a:pt x="722315" y="902331"/>
                </a:lnTo>
                <a:lnTo>
                  <a:pt x="751115" y="861456"/>
                </a:lnTo>
                <a:lnTo>
                  <a:pt x="780681" y="821242"/>
                </a:lnTo>
                <a:lnTo>
                  <a:pt x="811039" y="781651"/>
                </a:lnTo>
                <a:lnTo>
                  <a:pt x="827110" y="761542"/>
                </a:lnTo>
                <a:close/>
              </a:path>
              <a:path w="1170939" h="1001394">
                <a:moveTo>
                  <a:pt x="29481" y="509541"/>
                </a:moveTo>
                <a:lnTo>
                  <a:pt x="19660" y="515518"/>
                </a:lnTo>
                <a:lnTo>
                  <a:pt x="6032" y="529767"/>
                </a:lnTo>
                <a:lnTo>
                  <a:pt x="261162" y="718108"/>
                </a:lnTo>
                <a:lnTo>
                  <a:pt x="255498" y="734733"/>
                </a:lnTo>
                <a:lnTo>
                  <a:pt x="325462" y="782573"/>
                </a:lnTo>
                <a:lnTo>
                  <a:pt x="327558" y="775766"/>
                </a:lnTo>
                <a:lnTo>
                  <a:pt x="340987" y="775766"/>
                </a:lnTo>
                <a:lnTo>
                  <a:pt x="343661" y="775360"/>
                </a:lnTo>
                <a:lnTo>
                  <a:pt x="390252" y="775360"/>
                </a:lnTo>
                <a:lnTo>
                  <a:pt x="360210" y="761542"/>
                </a:lnTo>
                <a:lnTo>
                  <a:pt x="827110" y="761542"/>
                </a:lnTo>
                <a:lnTo>
                  <a:pt x="842212" y="742646"/>
                </a:lnTo>
                <a:lnTo>
                  <a:pt x="874225" y="704192"/>
                </a:lnTo>
                <a:lnTo>
                  <a:pt x="897824" y="676960"/>
                </a:lnTo>
                <a:lnTo>
                  <a:pt x="256425" y="676960"/>
                </a:lnTo>
                <a:lnTo>
                  <a:pt x="255117" y="676478"/>
                </a:lnTo>
                <a:lnTo>
                  <a:pt x="249110" y="669734"/>
                </a:lnTo>
                <a:lnTo>
                  <a:pt x="244005" y="663854"/>
                </a:lnTo>
                <a:lnTo>
                  <a:pt x="238937" y="657936"/>
                </a:lnTo>
                <a:lnTo>
                  <a:pt x="207415" y="623521"/>
                </a:lnTo>
                <a:lnTo>
                  <a:pt x="173740" y="591900"/>
                </a:lnTo>
                <a:lnTo>
                  <a:pt x="137628" y="563432"/>
                </a:lnTo>
                <a:lnTo>
                  <a:pt x="98796" y="538474"/>
                </a:lnTo>
                <a:lnTo>
                  <a:pt x="56959" y="517385"/>
                </a:lnTo>
                <a:lnTo>
                  <a:pt x="40309" y="510581"/>
                </a:lnTo>
                <a:lnTo>
                  <a:pt x="29481" y="509541"/>
                </a:lnTo>
                <a:close/>
              </a:path>
              <a:path w="1170939" h="1001394">
                <a:moveTo>
                  <a:pt x="340987" y="775766"/>
                </a:moveTo>
                <a:lnTo>
                  <a:pt x="327558" y="775766"/>
                </a:lnTo>
                <a:lnTo>
                  <a:pt x="334886" y="776693"/>
                </a:lnTo>
                <a:lnTo>
                  <a:pt x="340987" y="775766"/>
                </a:lnTo>
                <a:close/>
              </a:path>
              <a:path w="1170939" h="1001394">
                <a:moveTo>
                  <a:pt x="321011" y="144932"/>
                </a:moveTo>
                <a:lnTo>
                  <a:pt x="313386" y="145759"/>
                </a:lnTo>
                <a:lnTo>
                  <a:pt x="306602" y="149236"/>
                </a:lnTo>
                <a:lnTo>
                  <a:pt x="300024" y="155371"/>
                </a:lnTo>
                <a:lnTo>
                  <a:pt x="53284" y="427774"/>
                </a:lnTo>
                <a:lnTo>
                  <a:pt x="0" y="486435"/>
                </a:lnTo>
                <a:lnTo>
                  <a:pt x="46086" y="502110"/>
                </a:lnTo>
                <a:lnTo>
                  <a:pt x="89266" y="521322"/>
                </a:lnTo>
                <a:lnTo>
                  <a:pt x="129455" y="544236"/>
                </a:lnTo>
                <a:lnTo>
                  <a:pt x="166569" y="571016"/>
                </a:lnTo>
                <a:lnTo>
                  <a:pt x="200523" y="601827"/>
                </a:lnTo>
                <a:lnTo>
                  <a:pt x="231231" y="636833"/>
                </a:lnTo>
                <a:lnTo>
                  <a:pt x="258610" y="676198"/>
                </a:lnTo>
                <a:lnTo>
                  <a:pt x="256425" y="676960"/>
                </a:lnTo>
                <a:lnTo>
                  <a:pt x="897824" y="676960"/>
                </a:lnTo>
                <a:lnTo>
                  <a:pt x="907103" y="666253"/>
                </a:lnTo>
                <a:lnTo>
                  <a:pt x="907891" y="665378"/>
                </a:lnTo>
                <a:lnTo>
                  <a:pt x="631786" y="665378"/>
                </a:lnTo>
                <a:lnTo>
                  <a:pt x="739715" y="525957"/>
                </a:lnTo>
                <a:lnTo>
                  <a:pt x="719645" y="525957"/>
                </a:lnTo>
                <a:lnTo>
                  <a:pt x="713892" y="525487"/>
                </a:lnTo>
                <a:lnTo>
                  <a:pt x="719962" y="428624"/>
                </a:lnTo>
                <a:lnTo>
                  <a:pt x="719353" y="428421"/>
                </a:lnTo>
                <a:lnTo>
                  <a:pt x="720026" y="427774"/>
                </a:lnTo>
                <a:lnTo>
                  <a:pt x="791219" y="427774"/>
                </a:lnTo>
                <a:lnTo>
                  <a:pt x="719505" y="427697"/>
                </a:lnTo>
                <a:lnTo>
                  <a:pt x="665143" y="418445"/>
                </a:lnTo>
                <a:lnTo>
                  <a:pt x="637924" y="414103"/>
                </a:lnTo>
                <a:lnTo>
                  <a:pt x="610628" y="410413"/>
                </a:lnTo>
                <a:lnTo>
                  <a:pt x="601798" y="408647"/>
                </a:lnTo>
                <a:lnTo>
                  <a:pt x="595195" y="405363"/>
                </a:lnTo>
                <a:lnTo>
                  <a:pt x="590215" y="399981"/>
                </a:lnTo>
                <a:lnTo>
                  <a:pt x="586257" y="391921"/>
                </a:lnTo>
                <a:lnTo>
                  <a:pt x="567092" y="347926"/>
                </a:lnTo>
                <a:lnTo>
                  <a:pt x="544386" y="307606"/>
                </a:lnTo>
                <a:lnTo>
                  <a:pt x="518073" y="271030"/>
                </a:lnTo>
                <a:lnTo>
                  <a:pt x="488087" y="238269"/>
                </a:lnTo>
                <a:lnTo>
                  <a:pt x="454364" y="209391"/>
                </a:lnTo>
                <a:lnTo>
                  <a:pt x="416838" y="184465"/>
                </a:lnTo>
                <a:lnTo>
                  <a:pt x="375441" y="163561"/>
                </a:lnTo>
                <a:lnTo>
                  <a:pt x="330111" y="146748"/>
                </a:lnTo>
                <a:lnTo>
                  <a:pt x="321011" y="144932"/>
                </a:lnTo>
                <a:close/>
              </a:path>
              <a:path w="1170939" h="1001394">
                <a:moveTo>
                  <a:pt x="918816" y="454812"/>
                </a:moveTo>
                <a:lnTo>
                  <a:pt x="794791" y="454812"/>
                </a:lnTo>
                <a:lnTo>
                  <a:pt x="872667" y="499757"/>
                </a:lnTo>
                <a:lnTo>
                  <a:pt x="846236" y="517314"/>
                </a:lnTo>
                <a:lnTo>
                  <a:pt x="819083" y="530810"/>
                </a:lnTo>
                <a:lnTo>
                  <a:pt x="790982" y="540260"/>
                </a:lnTo>
                <a:lnTo>
                  <a:pt x="761707" y="545680"/>
                </a:lnTo>
                <a:lnTo>
                  <a:pt x="748192" y="548321"/>
                </a:lnTo>
                <a:lnTo>
                  <a:pt x="736671" y="553240"/>
                </a:lnTo>
                <a:lnTo>
                  <a:pt x="726762" y="560936"/>
                </a:lnTo>
                <a:lnTo>
                  <a:pt x="718083" y="571906"/>
                </a:lnTo>
                <a:lnTo>
                  <a:pt x="700870" y="597850"/>
                </a:lnTo>
                <a:lnTo>
                  <a:pt x="681764" y="622723"/>
                </a:lnTo>
                <a:lnTo>
                  <a:pt x="659243" y="645556"/>
                </a:lnTo>
                <a:lnTo>
                  <a:pt x="631786" y="665378"/>
                </a:lnTo>
                <a:lnTo>
                  <a:pt x="907891" y="665378"/>
                </a:lnTo>
                <a:lnTo>
                  <a:pt x="940870" y="628790"/>
                </a:lnTo>
                <a:lnTo>
                  <a:pt x="975550" y="591769"/>
                </a:lnTo>
                <a:lnTo>
                  <a:pt x="878357" y="500494"/>
                </a:lnTo>
                <a:lnTo>
                  <a:pt x="918816" y="454812"/>
                </a:lnTo>
                <a:close/>
              </a:path>
              <a:path w="1170939" h="1001394">
                <a:moveTo>
                  <a:pt x="791219" y="427774"/>
                </a:moveTo>
                <a:lnTo>
                  <a:pt x="720026" y="427774"/>
                </a:lnTo>
                <a:lnTo>
                  <a:pt x="719962" y="428624"/>
                </a:lnTo>
                <a:lnTo>
                  <a:pt x="774915" y="446646"/>
                </a:lnTo>
                <a:lnTo>
                  <a:pt x="719645" y="525957"/>
                </a:lnTo>
                <a:lnTo>
                  <a:pt x="739715" y="525957"/>
                </a:lnTo>
                <a:lnTo>
                  <a:pt x="794791" y="454812"/>
                </a:lnTo>
                <a:lnTo>
                  <a:pt x="918816" y="454812"/>
                </a:lnTo>
                <a:lnTo>
                  <a:pt x="921794" y="451450"/>
                </a:lnTo>
                <a:lnTo>
                  <a:pt x="786801" y="451450"/>
                </a:lnTo>
                <a:lnTo>
                  <a:pt x="777938" y="445642"/>
                </a:lnTo>
                <a:lnTo>
                  <a:pt x="791219" y="427774"/>
                </a:lnTo>
                <a:close/>
              </a:path>
              <a:path w="1170939" h="1001394">
                <a:moveTo>
                  <a:pt x="1138875" y="166611"/>
                </a:moveTo>
                <a:lnTo>
                  <a:pt x="1017130" y="166611"/>
                </a:lnTo>
                <a:lnTo>
                  <a:pt x="1021054" y="169849"/>
                </a:lnTo>
                <a:lnTo>
                  <a:pt x="1012094" y="179718"/>
                </a:lnTo>
                <a:lnTo>
                  <a:pt x="985710" y="209715"/>
                </a:lnTo>
                <a:lnTo>
                  <a:pt x="948109" y="257200"/>
                </a:lnTo>
                <a:lnTo>
                  <a:pt x="813765" y="427774"/>
                </a:lnTo>
                <a:lnTo>
                  <a:pt x="803871" y="440372"/>
                </a:lnTo>
                <a:lnTo>
                  <a:pt x="798875" y="446646"/>
                </a:lnTo>
                <a:lnTo>
                  <a:pt x="793495" y="451051"/>
                </a:lnTo>
                <a:lnTo>
                  <a:pt x="786801" y="451450"/>
                </a:lnTo>
                <a:lnTo>
                  <a:pt x="921794" y="451450"/>
                </a:lnTo>
                <a:lnTo>
                  <a:pt x="937094" y="434174"/>
                </a:lnTo>
                <a:lnTo>
                  <a:pt x="895870" y="411759"/>
                </a:lnTo>
                <a:lnTo>
                  <a:pt x="918976" y="405114"/>
                </a:lnTo>
                <a:lnTo>
                  <a:pt x="961250" y="392564"/>
                </a:lnTo>
                <a:lnTo>
                  <a:pt x="997151" y="372033"/>
                </a:lnTo>
                <a:lnTo>
                  <a:pt x="1028381" y="342857"/>
                </a:lnTo>
                <a:lnTo>
                  <a:pt x="1055272" y="311198"/>
                </a:lnTo>
                <a:lnTo>
                  <a:pt x="1077976" y="277405"/>
                </a:lnTo>
                <a:lnTo>
                  <a:pt x="1080618" y="273418"/>
                </a:lnTo>
                <a:lnTo>
                  <a:pt x="1023480" y="273418"/>
                </a:lnTo>
                <a:lnTo>
                  <a:pt x="1028560" y="269290"/>
                </a:lnTo>
                <a:lnTo>
                  <a:pt x="1029906" y="267868"/>
                </a:lnTo>
                <a:lnTo>
                  <a:pt x="1037170" y="263690"/>
                </a:lnTo>
                <a:lnTo>
                  <a:pt x="1042555" y="259435"/>
                </a:lnTo>
                <a:lnTo>
                  <a:pt x="1048626" y="257695"/>
                </a:lnTo>
                <a:lnTo>
                  <a:pt x="1086313" y="240060"/>
                </a:lnTo>
                <a:lnTo>
                  <a:pt x="1113782" y="213639"/>
                </a:lnTo>
                <a:lnTo>
                  <a:pt x="1133513" y="180550"/>
                </a:lnTo>
                <a:lnTo>
                  <a:pt x="1138875" y="166611"/>
                </a:lnTo>
                <a:close/>
              </a:path>
              <a:path w="1170939" h="1001394">
                <a:moveTo>
                  <a:pt x="829157" y="201053"/>
                </a:moveTo>
                <a:lnTo>
                  <a:pt x="822515" y="208737"/>
                </a:lnTo>
                <a:lnTo>
                  <a:pt x="817829" y="213918"/>
                </a:lnTo>
                <a:lnTo>
                  <a:pt x="813422" y="219316"/>
                </a:lnTo>
                <a:lnTo>
                  <a:pt x="785868" y="257048"/>
                </a:lnTo>
                <a:lnTo>
                  <a:pt x="762966" y="296874"/>
                </a:lnTo>
                <a:lnTo>
                  <a:pt x="744450" y="338672"/>
                </a:lnTo>
                <a:lnTo>
                  <a:pt x="730052" y="382321"/>
                </a:lnTo>
                <a:lnTo>
                  <a:pt x="719505" y="427697"/>
                </a:lnTo>
                <a:lnTo>
                  <a:pt x="791276" y="427697"/>
                </a:lnTo>
                <a:lnTo>
                  <a:pt x="809298" y="403448"/>
                </a:lnTo>
                <a:lnTo>
                  <a:pt x="841617" y="362043"/>
                </a:lnTo>
                <a:lnTo>
                  <a:pt x="874880" y="321418"/>
                </a:lnTo>
                <a:lnTo>
                  <a:pt x="909075" y="281570"/>
                </a:lnTo>
                <a:lnTo>
                  <a:pt x="938276" y="249072"/>
                </a:lnTo>
                <a:lnTo>
                  <a:pt x="843407" y="249072"/>
                </a:lnTo>
                <a:lnTo>
                  <a:pt x="829157" y="201053"/>
                </a:lnTo>
                <a:close/>
              </a:path>
              <a:path w="1170939" h="1001394">
                <a:moveTo>
                  <a:pt x="1084973" y="257200"/>
                </a:moveTo>
                <a:lnTo>
                  <a:pt x="1023480" y="273418"/>
                </a:lnTo>
                <a:lnTo>
                  <a:pt x="1080618" y="273418"/>
                </a:lnTo>
                <a:lnTo>
                  <a:pt x="1089228" y="260426"/>
                </a:lnTo>
                <a:lnTo>
                  <a:pt x="1084973" y="257200"/>
                </a:lnTo>
                <a:close/>
              </a:path>
              <a:path w="1170939" h="1001394">
                <a:moveTo>
                  <a:pt x="985748" y="88137"/>
                </a:moveTo>
                <a:lnTo>
                  <a:pt x="951124" y="104408"/>
                </a:lnTo>
                <a:lnTo>
                  <a:pt x="889604" y="144932"/>
                </a:lnTo>
                <a:lnTo>
                  <a:pt x="858621" y="172656"/>
                </a:lnTo>
                <a:lnTo>
                  <a:pt x="851668" y="216741"/>
                </a:lnTo>
                <a:lnTo>
                  <a:pt x="847343" y="248704"/>
                </a:lnTo>
                <a:lnTo>
                  <a:pt x="843407" y="249072"/>
                </a:lnTo>
                <a:lnTo>
                  <a:pt x="938276" y="249072"/>
                </a:lnTo>
                <a:lnTo>
                  <a:pt x="944191" y="242490"/>
                </a:lnTo>
                <a:lnTo>
                  <a:pt x="980213" y="204172"/>
                </a:lnTo>
                <a:lnTo>
                  <a:pt x="1017130" y="166611"/>
                </a:lnTo>
                <a:lnTo>
                  <a:pt x="1138875" y="166611"/>
                </a:lnTo>
                <a:lnTo>
                  <a:pt x="1141239" y="160464"/>
                </a:lnTo>
                <a:lnTo>
                  <a:pt x="982332" y="160464"/>
                </a:lnTo>
                <a:lnTo>
                  <a:pt x="978496" y="156133"/>
                </a:lnTo>
                <a:lnTo>
                  <a:pt x="985748" y="88137"/>
                </a:lnTo>
                <a:close/>
              </a:path>
              <a:path w="1170939" h="1001394">
                <a:moveTo>
                  <a:pt x="1170812" y="0"/>
                </a:moveTo>
                <a:lnTo>
                  <a:pt x="1117144" y="13409"/>
                </a:lnTo>
                <a:lnTo>
                  <a:pt x="1072721" y="37568"/>
                </a:lnTo>
                <a:lnTo>
                  <a:pt x="1036285" y="71068"/>
                </a:lnTo>
                <a:lnTo>
                  <a:pt x="1006575" y="112502"/>
                </a:lnTo>
                <a:lnTo>
                  <a:pt x="982332" y="160464"/>
                </a:lnTo>
                <a:lnTo>
                  <a:pt x="1141239" y="160464"/>
                </a:lnTo>
                <a:lnTo>
                  <a:pt x="1147991" y="142913"/>
                </a:lnTo>
                <a:lnTo>
                  <a:pt x="1150378" y="135508"/>
                </a:lnTo>
                <a:lnTo>
                  <a:pt x="1153020" y="128168"/>
                </a:lnTo>
                <a:lnTo>
                  <a:pt x="1155115" y="120675"/>
                </a:lnTo>
                <a:lnTo>
                  <a:pt x="1162269" y="90993"/>
                </a:lnTo>
                <a:lnTo>
                  <a:pt x="1167241" y="61013"/>
                </a:lnTo>
                <a:lnTo>
                  <a:pt x="1170074" y="30696"/>
                </a:lnTo>
                <a:lnTo>
                  <a:pt x="11708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69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4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3401" y="355600"/>
            <a:ext cx="379306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Clicca un personaggio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7941" y="1254358"/>
            <a:ext cx="2355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Rendi la tua storia interattiva.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9350" y="1851698"/>
            <a:ext cx="2273287" cy="1719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9350" y="1851698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9350" y="3738397"/>
            <a:ext cx="2273287" cy="1719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9350" y="3738397"/>
            <a:ext cx="2273300" cy="1719580"/>
          </a:xfrm>
          <a:custGeom>
            <a:avLst/>
            <a:gdLst/>
            <a:ahLst/>
            <a:cxnLst/>
            <a:rect l="l" t="t" r="r" b="b"/>
            <a:pathLst>
              <a:path w="2273300" h="1719579">
                <a:moveTo>
                  <a:pt x="0" y="1719072"/>
                </a:moveTo>
                <a:lnTo>
                  <a:pt x="2273300" y="1719072"/>
                </a:lnTo>
                <a:lnTo>
                  <a:pt x="22733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695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83828" y="2957837"/>
            <a:ext cx="102565" cy="1143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83828" y="4818663"/>
            <a:ext cx="102565" cy="1143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0224" y="4527166"/>
            <a:ext cx="88392" cy="1409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8660" y="4527166"/>
            <a:ext cx="65130" cy="141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"/>
          <p:cNvSpPr txBox="1"/>
          <p:nvPr/>
        </p:nvSpPr>
        <p:spPr>
          <a:xfrm>
            <a:off x="698500" y="5927725"/>
            <a:ext cx="1054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Crea una storia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661</Words>
  <Application>Microsoft Office PowerPoint</Application>
  <PresentationFormat>Personalizzato</PresentationFormat>
  <Paragraphs>184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Book Antiqua</vt:lpstr>
      <vt:lpstr>Burbank Big Rg Bk</vt:lpstr>
      <vt:lpstr>Calibri</vt:lpstr>
      <vt:lpstr>Cambria</vt:lpstr>
      <vt:lpstr>Source Sans Pro</vt:lpstr>
      <vt:lpstr>Source Sans Pro Black</vt:lpstr>
      <vt:lpstr>Source Sans Pro Semibold</vt:lpstr>
      <vt:lpstr>Times New Roman</vt:lpstr>
      <vt:lpstr>Office Theme</vt:lpstr>
      <vt:lpstr>Crea una storia</vt:lpstr>
      <vt:lpstr>Crea una storia</vt:lpstr>
      <vt:lpstr>Inizia una storia</vt:lpstr>
      <vt:lpstr>Inizia una storia scratch.mit.edu</vt:lpstr>
      <vt:lpstr>Inizia una conversazione</vt:lpstr>
      <vt:lpstr>Inizia una conversazione scratch.mit.edu</vt:lpstr>
      <vt:lpstr>Cambia sfondo</vt:lpstr>
      <vt:lpstr>Cambia sfondo scratch.mit.edu</vt:lpstr>
      <vt:lpstr>Clicca un personaggio</vt:lpstr>
      <vt:lpstr>Clicca un personaggio scratch.mit.edu</vt:lpstr>
      <vt:lpstr>Aggiungi la tua voce</vt:lpstr>
      <vt:lpstr>Aggiungi la tua voce scratch.mit.edu</vt:lpstr>
      <vt:lpstr>Scivola verso un posto</vt:lpstr>
      <vt:lpstr>Scivola verso un posto scratch.mit.edu</vt:lpstr>
      <vt:lpstr>Cammina sullo Stage</vt:lpstr>
      <vt:lpstr>Cammina sullo Stage scratch.mit.edu</vt:lpstr>
      <vt:lpstr>Rispondi a un personaggio</vt:lpstr>
      <vt:lpstr>Rispondi a un personaggio scratch.mit.edu</vt:lpstr>
      <vt:lpstr>Aggiungi una scena</vt:lpstr>
      <vt:lpstr>Aggiungi una scena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 una storia</dc:title>
  <dc:creator>Laura Freina</dc:creator>
  <cp:lastModifiedBy>Admin</cp:lastModifiedBy>
  <cp:revision>35</cp:revision>
  <dcterms:created xsi:type="dcterms:W3CDTF">2019-02-21T10:42:15Z</dcterms:created>
  <dcterms:modified xsi:type="dcterms:W3CDTF">2019-03-18T10:48:24Z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2019-01-30T00:00:00Z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2019-02-21T00:00:00Z</vt:filetime>
  </property>
</Properties>
</file>