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15"/>
  </p:notesMasterIdLst>
  <p:sldIdLst>
    <p:sldId id="256" r:id="rId2"/>
    <p:sldId id="257" r:id="rId3"/>
    <p:sldId id="258" r:id="rId4"/>
    <p:sldId id="262" r:id="rId5"/>
    <p:sldId id="263" r:id="rId6"/>
    <p:sldId id="267" r:id="rId7"/>
    <p:sldId id="268" r:id="rId8"/>
    <p:sldId id="269" r:id="rId9"/>
    <p:sldId id="274" r:id="rId10"/>
    <p:sldId id="273" r:id="rId11"/>
    <p:sldId id="270" r:id="rId12"/>
    <p:sldId id="271" r:id="rId13"/>
    <p:sldId id="272"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69176" autoAdjust="0"/>
  </p:normalViewPr>
  <p:slideViewPr>
    <p:cSldViewPr>
      <p:cViewPr>
        <p:scale>
          <a:sx n="50" d="100"/>
          <a:sy n="50" d="100"/>
        </p:scale>
        <p:origin x="-19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DF6FD-C4CF-4080-B4A7-13EDCC9EBB8E}" type="doc">
      <dgm:prSet loTypeId="urn:microsoft.com/office/officeart/2005/8/layout/chart3" loCatId="cycle" qsTypeId="urn:microsoft.com/office/officeart/2005/8/quickstyle/3d6" qsCatId="3D" csTypeId="urn:microsoft.com/office/officeart/2005/8/colors/colorful2" csCatId="colorful" phldr="1"/>
      <dgm:spPr/>
    </dgm:pt>
    <dgm:pt modelId="{46DD4C0B-1B2D-4501-92C3-CA18C3983AD7}">
      <dgm:prSet phldrT="[Text]"/>
      <dgm:spPr/>
      <dgm:t>
        <a:bodyPr/>
        <a:lstStyle/>
        <a:p>
          <a:pPr rtl="1"/>
          <a:r>
            <a:rPr lang="en-US" dirty="0" smtClean="0"/>
            <a:t>Basic  IT skills</a:t>
          </a:r>
          <a:endParaRPr lang="he-IL" dirty="0"/>
        </a:p>
      </dgm:t>
    </dgm:pt>
    <dgm:pt modelId="{E89F2D74-84BD-4ACA-9409-B622AD5B8908}" type="parTrans" cxnId="{8AB4E1C6-2227-4E5D-9F8A-D4743409A153}">
      <dgm:prSet/>
      <dgm:spPr/>
      <dgm:t>
        <a:bodyPr/>
        <a:lstStyle/>
        <a:p>
          <a:pPr rtl="1"/>
          <a:endParaRPr lang="he-IL"/>
        </a:p>
      </dgm:t>
    </dgm:pt>
    <dgm:pt modelId="{C06E66B2-286D-4024-88C2-52987888BB8F}" type="sibTrans" cxnId="{8AB4E1C6-2227-4E5D-9F8A-D4743409A153}">
      <dgm:prSet/>
      <dgm:spPr/>
      <dgm:t>
        <a:bodyPr/>
        <a:lstStyle/>
        <a:p>
          <a:pPr rtl="1"/>
          <a:endParaRPr lang="he-IL"/>
        </a:p>
      </dgm:t>
    </dgm:pt>
    <dgm:pt modelId="{A2545270-633C-413D-BB55-205AC48203C0}">
      <dgm:prSet phldrT="[Text]"/>
      <dgm:spPr/>
      <dgm:t>
        <a:bodyPr/>
        <a:lstStyle/>
        <a:p>
          <a:pPr rtl="1"/>
          <a:r>
            <a:rPr lang="en-US" smtClean="0"/>
            <a:t>"Young Developers</a:t>
          </a:r>
          <a:r>
            <a:rPr lang="en-US" dirty="0" smtClean="0"/>
            <a:t>"</a:t>
          </a:r>
          <a:endParaRPr lang="he-IL" dirty="0"/>
        </a:p>
      </dgm:t>
    </dgm:pt>
    <dgm:pt modelId="{F63B0346-75E0-4A53-818D-6F6D1B604753}" type="parTrans" cxnId="{6AE7D58A-A10E-4007-8ED8-E1F848A24BBA}">
      <dgm:prSet/>
      <dgm:spPr/>
      <dgm:t>
        <a:bodyPr/>
        <a:lstStyle/>
        <a:p>
          <a:pPr rtl="1"/>
          <a:endParaRPr lang="he-IL"/>
        </a:p>
      </dgm:t>
    </dgm:pt>
    <dgm:pt modelId="{1175FE4E-21EC-4E44-BA4A-CA76F92589EE}" type="sibTrans" cxnId="{6AE7D58A-A10E-4007-8ED8-E1F848A24BBA}">
      <dgm:prSet/>
      <dgm:spPr/>
      <dgm:t>
        <a:bodyPr/>
        <a:lstStyle/>
        <a:p>
          <a:pPr rtl="1"/>
          <a:endParaRPr lang="he-IL"/>
        </a:p>
      </dgm:t>
    </dgm:pt>
    <dgm:pt modelId="{8483927B-3F24-4ED2-ABDE-597D10BADF01}">
      <dgm:prSet phldrT="[Text]"/>
      <dgm:spPr/>
      <dgm:t>
        <a:bodyPr/>
        <a:lstStyle/>
        <a:p>
          <a:pPr rtl="1"/>
          <a:r>
            <a:rPr lang="en-US" dirty="0" smtClean="0"/>
            <a:t>Advanced IT skills</a:t>
          </a:r>
          <a:endParaRPr lang="he-IL" dirty="0"/>
        </a:p>
      </dgm:t>
    </dgm:pt>
    <dgm:pt modelId="{2D4C0022-391B-4A0D-A2AA-66774C8A08BD}" type="parTrans" cxnId="{ED03B303-8CAC-474B-84A6-E26247542E8F}">
      <dgm:prSet/>
      <dgm:spPr/>
      <dgm:t>
        <a:bodyPr/>
        <a:lstStyle/>
        <a:p>
          <a:pPr rtl="1"/>
          <a:endParaRPr lang="he-IL"/>
        </a:p>
      </dgm:t>
    </dgm:pt>
    <dgm:pt modelId="{E8E74D2A-4D12-46DE-A6E7-30BCAB485218}" type="sibTrans" cxnId="{ED03B303-8CAC-474B-84A6-E26247542E8F}">
      <dgm:prSet/>
      <dgm:spPr/>
      <dgm:t>
        <a:bodyPr/>
        <a:lstStyle/>
        <a:p>
          <a:pPr rtl="1"/>
          <a:endParaRPr lang="he-IL"/>
        </a:p>
      </dgm:t>
    </dgm:pt>
    <dgm:pt modelId="{E2B67A20-FBDA-46FD-9E20-192A590A0CD5}" type="pres">
      <dgm:prSet presAssocID="{5D9DF6FD-C4CF-4080-B4A7-13EDCC9EBB8E}" presName="compositeShape" presStyleCnt="0">
        <dgm:presLayoutVars>
          <dgm:chMax val="7"/>
          <dgm:dir/>
          <dgm:resizeHandles val="exact"/>
        </dgm:presLayoutVars>
      </dgm:prSet>
      <dgm:spPr/>
    </dgm:pt>
    <dgm:pt modelId="{F5E93350-AA80-4009-A3D0-739C42282E5C}" type="pres">
      <dgm:prSet presAssocID="{5D9DF6FD-C4CF-4080-B4A7-13EDCC9EBB8E}" presName="wedge1" presStyleLbl="node1" presStyleIdx="0" presStyleCnt="3" custLinFactNeighborX="-3202" custLinFactNeighborY="-3355"/>
      <dgm:spPr/>
      <dgm:t>
        <a:bodyPr/>
        <a:lstStyle/>
        <a:p>
          <a:pPr rtl="1"/>
          <a:endParaRPr lang="he-IL"/>
        </a:p>
      </dgm:t>
    </dgm:pt>
    <dgm:pt modelId="{E77B3AB8-B814-4052-9CDC-0FBF4ADCC1D2}" type="pres">
      <dgm:prSet presAssocID="{5D9DF6FD-C4CF-4080-B4A7-13EDCC9EBB8E}" presName="wedge1Tx" presStyleLbl="node1" presStyleIdx="0" presStyleCnt="3">
        <dgm:presLayoutVars>
          <dgm:chMax val="0"/>
          <dgm:chPref val="0"/>
          <dgm:bulletEnabled val="1"/>
        </dgm:presLayoutVars>
      </dgm:prSet>
      <dgm:spPr/>
      <dgm:t>
        <a:bodyPr/>
        <a:lstStyle/>
        <a:p>
          <a:pPr rtl="1"/>
          <a:endParaRPr lang="he-IL"/>
        </a:p>
      </dgm:t>
    </dgm:pt>
    <dgm:pt modelId="{E26B9AB6-F59B-4009-B854-4BE973012E14}" type="pres">
      <dgm:prSet presAssocID="{5D9DF6FD-C4CF-4080-B4A7-13EDCC9EBB8E}" presName="wedge2" presStyleLbl="node1" presStyleIdx="1" presStyleCnt="3"/>
      <dgm:spPr/>
      <dgm:t>
        <a:bodyPr/>
        <a:lstStyle/>
        <a:p>
          <a:pPr rtl="1"/>
          <a:endParaRPr lang="he-IL"/>
        </a:p>
      </dgm:t>
    </dgm:pt>
    <dgm:pt modelId="{585E80A9-7028-4C25-884D-DF81711D5AC8}" type="pres">
      <dgm:prSet presAssocID="{5D9DF6FD-C4CF-4080-B4A7-13EDCC9EBB8E}" presName="wedge2Tx" presStyleLbl="node1" presStyleIdx="1" presStyleCnt="3">
        <dgm:presLayoutVars>
          <dgm:chMax val="0"/>
          <dgm:chPref val="0"/>
          <dgm:bulletEnabled val="1"/>
        </dgm:presLayoutVars>
      </dgm:prSet>
      <dgm:spPr/>
      <dgm:t>
        <a:bodyPr/>
        <a:lstStyle/>
        <a:p>
          <a:pPr rtl="1"/>
          <a:endParaRPr lang="he-IL"/>
        </a:p>
      </dgm:t>
    </dgm:pt>
    <dgm:pt modelId="{EBDBF797-8630-4447-ABF1-55DCC415E1A5}" type="pres">
      <dgm:prSet presAssocID="{5D9DF6FD-C4CF-4080-B4A7-13EDCC9EBB8E}" presName="wedge3" presStyleLbl="node1" presStyleIdx="2" presStyleCnt="3" custLinFactNeighborX="-4375" custLinFactNeighborY="-4222"/>
      <dgm:spPr/>
      <dgm:t>
        <a:bodyPr/>
        <a:lstStyle/>
        <a:p>
          <a:pPr rtl="1"/>
          <a:endParaRPr lang="he-IL"/>
        </a:p>
      </dgm:t>
    </dgm:pt>
    <dgm:pt modelId="{537F21CA-449B-48DC-9BAE-200BFD24692A}" type="pres">
      <dgm:prSet presAssocID="{5D9DF6FD-C4CF-4080-B4A7-13EDCC9EBB8E}" presName="wedge3Tx" presStyleLbl="node1" presStyleIdx="2" presStyleCnt="3">
        <dgm:presLayoutVars>
          <dgm:chMax val="0"/>
          <dgm:chPref val="0"/>
          <dgm:bulletEnabled val="1"/>
        </dgm:presLayoutVars>
      </dgm:prSet>
      <dgm:spPr/>
      <dgm:t>
        <a:bodyPr/>
        <a:lstStyle/>
        <a:p>
          <a:pPr rtl="1"/>
          <a:endParaRPr lang="he-IL"/>
        </a:p>
      </dgm:t>
    </dgm:pt>
  </dgm:ptLst>
  <dgm:cxnLst>
    <dgm:cxn modelId="{8AB4E1C6-2227-4E5D-9F8A-D4743409A153}" srcId="{5D9DF6FD-C4CF-4080-B4A7-13EDCC9EBB8E}" destId="{46DD4C0B-1B2D-4501-92C3-CA18C3983AD7}" srcOrd="0" destOrd="0" parTransId="{E89F2D74-84BD-4ACA-9409-B622AD5B8908}" sibTransId="{C06E66B2-286D-4024-88C2-52987888BB8F}"/>
    <dgm:cxn modelId="{31A204E8-F64E-4DC6-A47B-10151708076E}" type="presOf" srcId="{46DD4C0B-1B2D-4501-92C3-CA18C3983AD7}" destId="{F5E93350-AA80-4009-A3D0-739C42282E5C}" srcOrd="0" destOrd="0" presId="urn:microsoft.com/office/officeart/2005/8/layout/chart3"/>
    <dgm:cxn modelId="{080F32CA-F029-44AC-BA24-CCD13ACCE4CE}" type="presOf" srcId="{A2545270-633C-413D-BB55-205AC48203C0}" destId="{585E80A9-7028-4C25-884D-DF81711D5AC8}" srcOrd="1" destOrd="0" presId="urn:microsoft.com/office/officeart/2005/8/layout/chart3"/>
    <dgm:cxn modelId="{6AE7D58A-A10E-4007-8ED8-E1F848A24BBA}" srcId="{5D9DF6FD-C4CF-4080-B4A7-13EDCC9EBB8E}" destId="{A2545270-633C-413D-BB55-205AC48203C0}" srcOrd="1" destOrd="0" parTransId="{F63B0346-75E0-4A53-818D-6F6D1B604753}" sibTransId="{1175FE4E-21EC-4E44-BA4A-CA76F92589EE}"/>
    <dgm:cxn modelId="{70599081-F070-4A6C-ACDC-CCFFD5849A87}" type="presOf" srcId="{46DD4C0B-1B2D-4501-92C3-CA18C3983AD7}" destId="{E77B3AB8-B814-4052-9CDC-0FBF4ADCC1D2}" srcOrd="1" destOrd="0" presId="urn:microsoft.com/office/officeart/2005/8/layout/chart3"/>
    <dgm:cxn modelId="{C2E57788-9ED2-49CC-8F38-16A0A99A7F1B}" type="presOf" srcId="{5D9DF6FD-C4CF-4080-B4A7-13EDCC9EBB8E}" destId="{E2B67A20-FBDA-46FD-9E20-192A590A0CD5}" srcOrd="0" destOrd="0" presId="urn:microsoft.com/office/officeart/2005/8/layout/chart3"/>
    <dgm:cxn modelId="{ED03B303-8CAC-474B-84A6-E26247542E8F}" srcId="{5D9DF6FD-C4CF-4080-B4A7-13EDCC9EBB8E}" destId="{8483927B-3F24-4ED2-ABDE-597D10BADF01}" srcOrd="2" destOrd="0" parTransId="{2D4C0022-391B-4A0D-A2AA-66774C8A08BD}" sibTransId="{E8E74D2A-4D12-46DE-A6E7-30BCAB485218}"/>
    <dgm:cxn modelId="{D4D83216-EC28-4FB1-B284-85881E2D3D21}" type="presOf" srcId="{8483927B-3F24-4ED2-ABDE-597D10BADF01}" destId="{537F21CA-449B-48DC-9BAE-200BFD24692A}" srcOrd="1" destOrd="0" presId="urn:microsoft.com/office/officeart/2005/8/layout/chart3"/>
    <dgm:cxn modelId="{F2F9BA1B-502C-408D-9FBD-FFDE810513A1}" type="presOf" srcId="{A2545270-633C-413D-BB55-205AC48203C0}" destId="{E26B9AB6-F59B-4009-B854-4BE973012E14}" srcOrd="0" destOrd="0" presId="urn:microsoft.com/office/officeart/2005/8/layout/chart3"/>
    <dgm:cxn modelId="{3F9A6005-E989-4C21-B6C8-FAC15EAA0879}" type="presOf" srcId="{8483927B-3F24-4ED2-ABDE-597D10BADF01}" destId="{EBDBF797-8630-4447-ABF1-55DCC415E1A5}" srcOrd="0" destOrd="0" presId="urn:microsoft.com/office/officeart/2005/8/layout/chart3"/>
    <dgm:cxn modelId="{CE11DAA6-E4EC-4591-94DD-775648E93BB6}" type="presParOf" srcId="{E2B67A20-FBDA-46FD-9E20-192A590A0CD5}" destId="{F5E93350-AA80-4009-A3D0-739C42282E5C}" srcOrd="0" destOrd="0" presId="urn:microsoft.com/office/officeart/2005/8/layout/chart3"/>
    <dgm:cxn modelId="{E49101CE-AEE3-4309-9D73-A0C4E71A6493}" type="presParOf" srcId="{E2B67A20-FBDA-46FD-9E20-192A590A0CD5}" destId="{E77B3AB8-B814-4052-9CDC-0FBF4ADCC1D2}" srcOrd="1" destOrd="0" presId="urn:microsoft.com/office/officeart/2005/8/layout/chart3"/>
    <dgm:cxn modelId="{68A0D40A-B7A0-4AD8-94C5-764E4BFE4888}" type="presParOf" srcId="{E2B67A20-FBDA-46FD-9E20-192A590A0CD5}" destId="{E26B9AB6-F59B-4009-B854-4BE973012E14}" srcOrd="2" destOrd="0" presId="urn:microsoft.com/office/officeart/2005/8/layout/chart3"/>
    <dgm:cxn modelId="{0529F0EE-7D49-481C-B3E8-579512BAF140}" type="presParOf" srcId="{E2B67A20-FBDA-46FD-9E20-192A590A0CD5}" destId="{585E80A9-7028-4C25-884D-DF81711D5AC8}" srcOrd="3" destOrd="0" presId="urn:microsoft.com/office/officeart/2005/8/layout/chart3"/>
    <dgm:cxn modelId="{27E0A17C-E9D1-4F15-ACFF-5AE79187A33B}" type="presParOf" srcId="{E2B67A20-FBDA-46FD-9E20-192A590A0CD5}" destId="{EBDBF797-8630-4447-ABF1-55DCC415E1A5}" srcOrd="4" destOrd="0" presId="urn:microsoft.com/office/officeart/2005/8/layout/chart3"/>
    <dgm:cxn modelId="{75A3D7C2-CAD3-44B0-8807-BC5583645BD9}" type="presParOf" srcId="{E2B67A20-FBDA-46FD-9E20-192A590A0CD5}" destId="{537F21CA-449B-48DC-9BAE-200BFD24692A}" srcOrd="5"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4528F-9C4C-43A6-9F90-4DD78806DFA5}" type="doc">
      <dgm:prSet loTypeId="urn:microsoft.com/office/officeart/2005/8/layout/chevron1" loCatId="process" qsTypeId="urn:microsoft.com/office/officeart/2005/8/quickstyle/simple1" qsCatId="simple" csTypeId="urn:microsoft.com/office/officeart/2005/8/colors/colorful4" csCatId="colorful" phldr="1"/>
      <dgm:spPr/>
    </dgm:pt>
    <dgm:pt modelId="{136D689A-36C6-4AAA-A22F-9BC709B87787}">
      <dgm:prSet phldrT="[Text]" custT="1"/>
      <dgm:spPr/>
      <dgm:t>
        <a:bodyPr/>
        <a:lstStyle/>
        <a:p>
          <a:pPr rtl="0"/>
          <a:r>
            <a:rPr lang="he-IL" sz="1600" b="0" dirty="0" smtClean="0">
              <a:latin typeface="Arial" pitchFamily="34" charset="0"/>
              <a:cs typeface="Arial" pitchFamily="34" charset="0"/>
            </a:rPr>
            <a:t>1999-2006</a:t>
          </a:r>
          <a:endParaRPr lang="en-US" sz="1600" b="0" dirty="0" smtClean="0">
            <a:latin typeface="Arial" pitchFamily="34" charset="0"/>
            <a:cs typeface="Arial" pitchFamily="34" charset="0"/>
          </a:endParaRPr>
        </a:p>
        <a:p>
          <a:pPr rtl="0"/>
          <a:r>
            <a:rPr lang="en-US" sz="1600" dirty="0" smtClean="0">
              <a:latin typeface="Arial" pitchFamily="34" charset="0"/>
              <a:cs typeface="Arial" pitchFamily="34" charset="0"/>
            </a:rPr>
            <a:t>MS Office</a:t>
          </a:r>
          <a:endParaRPr lang="he-IL" sz="1600" dirty="0">
            <a:latin typeface="Arial" pitchFamily="34" charset="0"/>
            <a:cs typeface="Arial" pitchFamily="34" charset="0"/>
          </a:endParaRPr>
        </a:p>
      </dgm:t>
    </dgm:pt>
    <dgm:pt modelId="{8E279E9A-F50A-4AEC-BB41-0F77D83FCB8A}" type="parTrans" cxnId="{7A3ADD99-CA9A-4F84-BDDA-5C48B706EAAB}">
      <dgm:prSet/>
      <dgm:spPr/>
      <dgm:t>
        <a:bodyPr/>
        <a:lstStyle/>
        <a:p>
          <a:pPr rtl="1"/>
          <a:endParaRPr lang="he-IL" sz="1600"/>
        </a:p>
      </dgm:t>
    </dgm:pt>
    <dgm:pt modelId="{B55D0514-1575-4FDE-91DE-C8E6A54F7F1B}" type="sibTrans" cxnId="{7A3ADD99-CA9A-4F84-BDDA-5C48B706EAAB}">
      <dgm:prSet/>
      <dgm:spPr/>
      <dgm:t>
        <a:bodyPr/>
        <a:lstStyle/>
        <a:p>
          <a:pPr rtl="1"/>
          <a:endParaRPr lang="he-IL" sz="1600"/>
        </a:p>
      </dgm:t>
    </dgm:pt>
    <dgm:pt modelId="{0F60D95E-20F5-4211-96D6-1C612D7B727F}">
      <dgm:prSet phldrT="[Text]" custT="1"/>
      <dgm:spPr/>
      <dgm:t>
        <a:bodyPr/>
        <a:lstStyle/>
        <a:p>
          <a:pPr rtl="1"/>
          <a:r>
            <a:rPr lang="en-US" sz="1600" dirty="0" smtClean="0">
              <a:latin typeface="Arial" pitchFamily="34" charset="0"/>
              <a:cs typeface="Arial" pitchFamily="34" charset="0"/>
            </a:rPr>
            <a:t>2006-2007</a:t>
          </a:r>
        </a:p>
        <a:p>
          <a:pPr rtl="1"/>
          <a:r>
            <a:rPr lang="en-US" sz="1600" dirty="0" smtClean="0">
              <a:latin typeface="Arial" pitchFamily="34" charset="0"/>
              <a:cs typeface="Arial" pitchFamily="34" charset="0"/>
            </a:rPr>
            <a:t>Game Maker</a:t>
          </a:r>
          <a:endParaRPr lang="he-IL" sz="1600" dirty="0" smtClean="0">
            <a:latin typeface="Arial" pitchFamily="34" charset="0"/>
            <a:cs typeface="Arial" pitchFamily="34" charset="0"/>
          </a:endParaRPr>
        </a:p>
      </dgm:t>
    </dgm:pt>
    <dgm:pt modelId="{E8627373-BC30-4F75-A2CF-CE9CF3DA2DB7}" type="parTrans" cxnId="{47EB7769-E108-4A10-B38D-9FEDB0A3E39D}">
      <dgm:prSet/>
      <dgm:spPr/>
      <dgm:t>
        <a:bodyPr/>
        <a:lstStyle/>
        <a:p>
          <a:pPr rtl="1"/>
          <a:endParaRPr lang="he-IL" sz="1600"/>
        </a:p>
      </dgm:t>
    </dgm:pt>
    <dgm:pt modelId="{9A71B2B1-0AAA-48AF-8C98-351851B45495}" type="sibTrans" cxnId="{47EB7769-E108-4A10-B38D-9FEDB0A3E39D}">
      <dgm:prSet/>
      <dgm:spPr/>
      <dgm:t>
        <a:bodyPr/>
        <a:lstStyle/>
        <a:p>
          <a:pPr rtl="1"/>
          <a:endParaRPr lang="he-IL" sz="1600"/>
        </a:p>
      </dgm:t>
    </dgm:pt>
    <dgm:pt modelId="{BA20F7EE-A67F-4B2D-9D9C-6B02D520F77B}">
      <dgm:prSet phldrT="[Text]" custT="1"/>
      <dgm:spPr/>
      <dgm:t>
        <a:bodyPr/>
        <a:lstStyle/>
        <a:p>
          <a:pPr rtl="1"/>
          <a:r>
            <a:rPr lang="en-US" sz="1600" dirty="0" smtClean="0">
              <a:latin typeface="Arial" pitchFamily="34" charset="0"/>
              <a:cs typeface="Arial" pitchFamily="34" charset="0"/>
            </a:rPr>
            <a:t>2008-2010</a:t>
          </a:r>
        </a:p>
        <a:p>
          <a:pPr rtl="1"/>
          <a:r>
            <a:rPr lang="en-US" sz="1600" dirty="0" smtClean="0">
              <a:latin typeface="Arial" pitchFamily="34" charset="0"/>
              <a:cs typeface="Arial" pitchFamily="34" charset="0"/>
            </a:rPr>
            <a:t>Scratch</a:t>
          </a:r>
        </a:p>
      </dgm:t>
    </dgm:pt>
    <dgm:pt modelId="{BB99C4D6-BB2F-4E86-9487-89B2B5469300}" type="parTrans" cxnId="{5FE7ED8E-18F1-4B36-B99D-FAED092D8C34}">
      <dgm:prSet/>
      <dgm:spPr/>
      <dgm:t>
        <a:bodyPr/>
        <a:lstStyle/>
        <a:p>
          <a:pPr rtl="1"/>
          <a:endParaRPr lang="he-IL" sz="1600"/>
        </a:p>
      </dgm:t>
    </dgm:pt>
    <dgm:pt modelId="{682604D2-0F88-42DE-B1A2-E4DF93CECFF8}" type="sibTrans" cxnId="{5FE7ED8E-18F1-4B36-B99D-FAED092D8C34}">
      <dgm:prSet/>
      <dgm:spPr/>
      <dgm:t>
        <a:bodyPr/>
        <a:lstStyle/>
        <a:p>
          <a:pPr rtl="1"/>
          <a:endParaRPr lang="he-IL" sz="1600"/>
        </a:p>
      </dgm:t>
    </dgm:pt>
    <dgm:pt modelId="{4FA484E5-7972-4F09-B904-DB6EB04A5BDB}" type="pres">
      <dgm:prSet presAssocID="{BE84528F-9C4C-43A6-9F90-4DD78806DFA5}" presName="Name0" presStyleCnt="0">
        <dgm:presLayoutVars>
          <dgm:dir/>
          <dgm:animLvl val="lvl"/>
          <dgm:resizeHandles val="exact"/>
        </dgm:presLayoutVars>
      </dgm:prSet>
      <dgm:spPr/>
    </dgm:pt>
    <dgm:pt modelId="{7F82DD79-B93A-499A-9906-D1ACAF071A6B}" type="pres">
      <dgm:prSet presAssocID="{136D689A-36C6-4AAA-A22F-9BC709B87787}" presName="parTxOnly" presStyleLbl="node1" presStyleIdx="0" presStyleCnt="3">
        <dgm:presLayoutVars>
          <dgm:chMax val="0"/>
          <dgm:chPref val="0"/>
          <dgm:bulletEnabled val="1"/>
        </dgm:presLayoutVars>
      </dgm:prSet>
      <dgm:spPr/>
      <dgm:t>
        <a:bodyPr/>
        <a:lstStyle/>
        <a:p>
          <a:pPr rtl="1"/>
          <a:endParaRPr lang="he-IL"/>
        </a:p>
      </dgm:t>
    </dgm:pt>
    <dgm:pt modelId="{FFA057A5-972B-4749-BE3A-0A1AAAF5EC01}" type="pres">
      <dgm:prSet presAssocID="{B55D0514-1575-4FDE-91DE-C8E6A54F7F1B}" presName="parTxOnlySpace" presStyleCnt="0"/>
      <dgm:spPr/>
    </dgm:pt>
    <dgm:pt modelId="{EB7B443F-31A7-4193-8434-F40AFD0504E9}" type="pres">
      <dgm:prSet presAssocID="{0F60D95E-20F5-4211-96D6-1C612D7B727F}" presName="parTxOnly" presStyleLbl="node1" presStyleIdx="1" presStyleCnt="3">
        <dgm:presLayoutVars>
          <dgm:chMax val="0"/>
          <dgm:chPref val="0"/>
          <dgm:bulletEnabled val="1"/>
        </dgm:presLayoutVars>
      </dgm:prSet>
      <dgm:spPr/>
      <dgm:t>
        <a:bodyPr/>
        <a:lstStyle/>
        <a:p>
          <a:pPr rtl="1"/>
          <a:endParaRPr lang="he-IL"/>
        </a:p>
      </dgm:t>
    </dgm:pt>
    <dgm:pt modelId="{E6631D34-45BE-4AFC-A3ED-DFDFA2588CE7}" type="pres">
      <dgm:prSet presAssocID="{9A71B2B1-0AAA-48AF-8C98-351851B45495}" presName="parTxOnlySpace" presStyleCnt="0"/>
      <dgm:spPr/>
    </dgm:pt>
    <dgm:pt modelId="{1B1C892D-39B2-4B5A-8E41-31D59BB67BF9}" type="pres">
      <dgm:prSet presAssocID="{BA20F7EE-A67F-4B2D-9D9C-6B02D520F77B}" presName="parTxOnly" presStyleLbl="node1" presStyleIdx="2" presStyleCnt="3" custLinFactNeighborX="55732" custLinFactNeighborY="-44352">
        <dgm:presLayoutVars>
          <dgm:chMax val="0"/>
          <dgm:chPref val="0"/>
          <dgm:bulletEnabled val="1"/>
        </dgm:presLayoutVars>
      </dgm:prSet>
      <dgm:spPr/>
      <dgm:t>
        <a:bodyPr/>
        <a:lstStyle/>
        <a:p>
          <a:pPr rtl="1"/>
          <a:endParaRPr lang="he-IL"/>
        </a:p>
      </dgm:t>
    </dgm:pt>
  </dgm:ptLst>
  <dgm:cxnLst>
    <dgm:cxn modelId="{5FE7ED8E-18F1-4B36-B99D-FAED092D8C34}" srcId="{BE84528F-9C4C-43A6-9F90-4DD78806DFA5}" destId="{BA20F7EE-A67F-4B2D-9D9C-6B02D520F77B}" srcOrd="2" destOrd="0" parTransId="{BB99C4D6-BB2F-4E86-9487-89B2B5469300}" sibTransId="{682604D2-0F88-42DE-B1A2-E4DF93CECFF8}"/>
    <dgm:cxn modelId="{2DD23322-F84F-4358-8A21-00192547AA66}" type="presOf" srcId="{BA20F7EE-A67F-4B2D-9D9C-6B02D520F77B}" destId="{1B1C892D-39B2-4B5A-8E41-31D59BB67BF9}" srcOrd="0" destOrd="0" presId="urn:microsoft.com/office/officeart/2005/8/layout/chevron1"/>
    <dgm:cxn modelId="{7A3ADD99-CA9A-4F84-BDDA-5C48B706EAAB}" srcId="{BE84528F-9C4C-43A6-9F90-4DD78806DFA5}" destId="{136D689A-36C6-4AAA-A22F-9BC709B87787}" srcOrd="0" destOrd="0" parTransId="{8E279E9A-F50A-4AEC-BB41-0F77D83FCB8A}" sibTransId="{B55D0514-1575-4FDE-91DE-C8E6A54F7F1B}"/>
    <dgm:cxn modelId="{18675C71-5A61-4C78-9898-6C42A6E31689}" type="presOf" srcId="{BE84528F-9C4C-43A6-9F90-4DD78806DFA5}" destId="{4FA484E5-7972-4F09-B904-DB6EB04A5BDB}" srcOrd="0" destOrd="0" presId="urn:microsoft.com/office/officeart/2005/8/layout/chevron1"/>
    <dgm:cxn modelId="{47EB7769-E108-4A10-B38D-9FEDB0A3E39D}" srcId="{BE84528F-9C4C-43A6-9F90-4DD78806DFA5}" destId="{0F60D95E-20F5-4211-96D6-1C612D7B727F}" srcOrd="1" destOrd="0" parTransId="{E8627373-BC30-4F75-A2CF-CE9CF3DA2DB7}" sibTransId="{9A71B2B1-0AAA-48AF-8C98-351851B45495}"/>
    <dgm:cxn modelId="{A2DE1E80-0659-436D-B118-674F95CCB026}" type="presOf" srcId="{0F60D95E-20F5-4211-96D6-1C612D7B727F}" destId="{EB7B443F-31A7-4193-8434-F40AFD0504E9}" srcOrd="0" destOrd="0" presId="urn:microsoft.com/office/officeart/2005/8/layout/chevron1"/>
    <dgm:cxn modelId="{3C461E47-F5D4-49A6-ADE5-EE32A130B34E}" type="presOf" srcId="{136D689A-36C6-4AAA-A22F-9BC709B87787}" destId="{7F82DD79-B93A-499A-9906-D1ACAF071A6B}" srcOrd="0" destOrd="0" presId="urn:microsoft.com/office/officeart/2005/8/layout/chevron1"/>
    <dgm:cxn modelId="{A75CEFC9-B532-4578-9E38-5F60BE51F1A8}" type="presParOf" srcId="{4FA484E5-7972-4F09-B904-DB6EB04A5BDB}" destId="{7F82DD79-B93A-499A-9906-D1ACAF071A6B}" srcOrd="0" destOrd="0" presId="urn:microsoft.com/office/officeart/2005/8/layout/chevron1"/>
    <dgm:cxn modelId="{8C822B3F-EECE-4BB8-BE9E-8CA0F9F4A64D}" type="presParOf" srcId="{4FA484E5-7972-4F09-B904-DB6EB04A5BDB}" destId="{FFA057A5-972B-4749-BE3A-0A1AAAF5EC01}" srcOrd="1" destOrd="0" presId="urn:microsoft.com/office/officeart/2005/8/layout/chevron1"/>
    <dgm:cxn modelId="{C773C176-9E7C-4C80-8A48-5509ABE8D09B}" type="presParOf" srcId="{4FA484E5-7972-4F09-B904-DB6EB04A5BDB}" destId="{EB7B443F-31A7-4193-8434-F40AFD0504E9}" srcOrd="2" destOrd="0" presId="urn:microsoft.com/office/officeart/2005/8/layout/chevron1"/>
    <dgm:cxn modelId="{0F92090B-ADB9-427B-99EB-09E8AD13817C}" type="presParOf" srcId="{4FA484E5-7972-4F09-B904-DB6EB04A5BDB}" destId="{E6631D34-45BE-4AFC-A3ED-DFDFA2588CE7}" srcOrd="3" destOrd="0" presId="urn:microsoft.com/office/officeart/2005/8/layout/chevron1"/>
    <dgm:cxn modelId="{0D9E8AFF-3028-4B81-86C0-B3A3AEE347C0}" type="presParOf" srcId="{4FA484E5-7972-4F09-B904-DB6EB04A5BDB}" destId="{1B1C892D-39B2-4B5A-8E41-31D59BB67BF9}" srcOrd="4"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C90FED-8576-4DFD-9EA7-05C6D21A0B89}" type="doc">
      <dgm:prSet loTypeId="urn:microsoft.com/office/officeart/2005/8/layout/gear1" loCatId="process" qsTypeId="urn:microsoft.com/office/officeart/2005/8/quickstyle/3d2" qsCatId="3D" csTypeId="urn:microsoft.com/office/officeart/2005/8/colors/colorful1" csCatId="colorful" phldr="1"/>
      <dgm:spPr/>
    </dgm:pt>
    <dgm:pt modelId="{BF912DD6-CEEB-43BC-A616-F08363FC1DD3}">
      <dgm:prSet phldrT="[Text]"/>
      <dgm:spPr/>
      <dgm:t>
        <a:bodyPr/>
        <a:lstStyle/>
        <a:p>
          <a:pPr rtl="1"/>
          <a:r>
            <a:rPr lang="en-US" dirty="0" smtClean="0"/>
            <a:t>Pedagogy</a:t>
          </a:r>
          <a:endParaRPr lang="he-IL" dirty="0"/>
        </a:p>
      </dgm:t>
    </dgm:pt>
    <dgm:pt modelId="{1B601518-B1D7-4C0F-8173-9885D083E414}" type="parTrans" cxnId="{D7BF70A8-93B9-4C21-BB5E-70F31C9A7919}">
      <dgm:prSet/>
      <dgm:spPr/>
      <dgm:t>
        <a:bodyPr/>
        <a:lstStyle/>
        <a:p>
          <a:pPr rtl="1"/>
          <a:endParaRPr lang="he-IL"/>
        </a:p>
      </dgm:t>
    </dgm:pt>
    <dgm:pt modelId="{41CD95AA-80A4-4E0A-A8B0-15311CD091DA}" type="sibTrans" cxnId="{D7BF70A8-93B9-4C21-BB5E-70F31C9A7919}">
      <dgm:prSet/>
      <dgm:spPr/>
      <dgm:t>
        <a:bodyPr/>
        <a:lstStyle/>
        <a:p>
          <a:pPr rtl="1"/>
          <a:endParaRPr lang="he-IL"/>
        </a:p>
      </dgm:t>
    </dgm:pt>
    <dgm:pt modelId="{B952B956-A04C-4DD6-AEAE-C9A577FDABD6}">
      <dgm:prSet phldrT="[Text]"/>
      <dgm:spPr>
        <a:gradFill rotWithShape="0">
          <a:gsLst>
            <a:gs pos="99000">
              <a:schemeClr val="accent3">
                <a:hueOff val="0"/>
                <a:satOff val="0"/>
                <a:lumOff val="0"/>
                <a:shade val="51000"/>
                <a:satMod val="130000"/>
                <a:alpha val="18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a:ln w="38100"/>
      </dgm:spPr>
      <dgm:t>
        <a:bodyPr/>
        <a:lstStyle/>
        <a:p>
          <a:pPr rtl="1"/>
          <a:r>
            <a:rPr lang="en-US" dirty="0" smtClean="0"/>
            <a:t>Students</a:t>
          </a:r>
          <a:endParaRPr lang="he-IL" dirty="0"/>
        </a:p>
      </dgm:t>
    </dgm:pt>
    <dgm:pt modelId="{DAF05E32-BEDE-4DF4-97B6-E19500AD534A}" type="parTrans" cxnId="{AE5AB9DF-DED2-4DCD-81E4-4935212BB414}">
      <dgm:prSet/>
      <dgm:spPr/>
      <dgm:t>
        <a:bodyPr/>
        <a:lstStyle/>
        <a:p>
          <a:pPr rtl="1"/>
          <a:endParaRPr lang="he-IL"/>
        </a:p>
      </dgm:t>
    </dgm:pt>
    <dgm:pt modelId="{B398985A-70D1-4B04-94AD-83FAEF7AD881}" type="sibTrans" cxnId="{AE5AB9DF-DED2-4DCD-81E4-4935212BB414}">
      <dgm:prSet/>
      <dgm:spPr/>
      <dgm:t>
        <a:bodyPr/>
        <a:lstStyle/>
        <a:p>
          <a:pPr rtl="1"/>
          <a:endParaRPr lang="he-IL"/>
        </a:p>
      </dgm:t>
    </dgm:pt>
    <dgm:pt modelId="{53A2CE93-ACD8-460D-A2F3-C3E5C3F0580B}">
      <dgm:prSet phldrT="[Text]"/>
      <dgm:spPr/>
      <dgm:t>
        <a:bodyPr/>
        <a:lstStyle/>
        <a:p>
          <a:pPr rtl="1"/>
          <a:r>
            <a:rPr lang="en-US" dirty="0" smtClean="0"/>
            <a:t>Training</a:t>
          </a:r>
          <a:endParaRPr lang="he-IL" dirty="0"/>
        </a:p>
      </dgm:t>
    </dgm:pt>
    <dgm:pt modelId="{C4D5AA16-3826-413C-9571-137170C99782}" type="parTrans" cxnId="{E1484A33-AEC6-4930-872B-83889DE7C6BA}">
      <dgm:prSet/>
      <dgm:spPr/>
      <dgm:t>
        <a:bodyPr/>
        <a:lstStyle/>
        <a:p>
          <a:pPr rtl="1"/>
          <a:endParaRPr lang="he-IL"/>
        </a:p>
      </dgm:t>
    </dgm:pt>
    <dgm:pt modelId="{942FFF2F-3281-4C5D-8765-B89CD858783C}" type="sibTrans" cxnId="{E1484A33-AEC6-4930-872B-83889DE7C6BA}">
      <dgm:prSet/>
      <dgm:spPr/>
      <dgm:t>
        <a:bodyPr/>
        <a:lstStyle/>
        <a:p>
          <a:pPr rtl="1"/>
          <a:endParaRPr lang="he-IL"/>
        </a:p>
      </dgm:t>
    </dgm:pt>
    <dgm:pt modelId="{34E57EE1-247D-4359-8EFA-4763762DB892}" type="pres">
      <dgm:prSet presAssocID="{9AC90FED-8576-4DFD-9EA7-05C6D21A0B89}" presName="composite" presStyleCnt="0">
        <dgm:presLayoutVars>
          <dgm:chMax val="3"/>
          <dgm:animLvl val="lvl"/>
          <dgm:resizeHandles val="exact"/>
        </dgm:presLayoutVars>
      </dgm:prSet>
      <dgm:spPr/>
    </dgm:pt>
    <dgm:pt modelId="{22C3C63A-6636-43AA-8805-D2BB0327A0E8}" type="pres">
      <dgm:prSet presAssocID="{BF912DD6-CEEB-43BC-A616-F08363FC1DD3}" presName="gear1" presStyleLbl="node1" presStyleIdx="0" presStyleCnt="3" custLinFactNeighborX="-1632" custLinFactNeighborY="1942">
        <dgm:presLayoutVars>
          <dgm:chMax val="1"/>
          <dgm:bulletEnabled val="1"/>
        </dgm:presLayoutVars>
      </dgm:prSet>
      <dgm:spPr/>
      <dgm:t>
        <a:bodyPr/>
        <a:lstStyle/>
        <a:p>
          <a:pPr rtl="1"/>
          <a:endParaRPr lang="he-IL"/>
        </a:p>
      </dgm:t>
    </dgm:pt>
    <dgm:pt modelId="{03EE183A-A8EA-428B-9113-891D7F02C9F7}" type="pres">
      <dgm:prSet presAssocID="{BF912DD6-CEEB-43BC-A616-F08363FC1DD3}" presName="gear1srcNode" presStyleLbl="node1" presStyleIdx="0" presStyleCnt="3"/>
      <dgm:spPr/>
      <dgm:t>
        <a:bodyPr/>
        <a:lstStyle/>
        <a:p>
          <a:pPr rtl="1"/>
          <a:endParaRPr lang="he-IL"/>
        </a:p>
      </dgm:t>
    </dgm:pt>
    <dgm:pt modelId="{133CD9E8-144F-4A3D-8473-C5C0632863FC}" type="pres">
      <dgm:prSet presAssocID="{BF912DD6-CEEB-43BC-A616-F08363FC1DD3}" presName="gear1dstNode" presStyleLbl="node1" presStyleIdx="0" presStyleCnt="3"/>
      <dgm:spPr/>
      <dgm:t>
        <a:bodyPr/>
        <a:lstStyle/>
        <a:p>
          <a:pPr rtl="1"/>
          <a:endParaRPr lang="he-IL"/>
        </a:p>
      </dgm:t>
    </dgm:pt>
    <dgm:pt modelId="{A39ABC02-1207-48D7-B9BB-C9EFDB6D5F42}" type="pres">
      <dgm:prSet presAssocID="{B952B956-A04C-4DD6-AEAE-C9A577FDABD6}" presName="gear2" presStyleLbl="node1" presStyleIdx="1" presStyleCnt="3" custLinFactNeighborX="6881" custLinFactNeighborY="-267">
        <dgm:presLayoutVars>
          <dgm:chMax val="1"/>
          <dgm:bulletEnabled val="1"/>
        </dgm:presLayoutVars>
      </dgm:prSet>
      <dgm:spPr/>
      <dgm:t>
        <a:bodyPr/>
        <a:lstStyle/>
        <a:p>
          <a:pPr rtl="1"/>
          <a:endParaRPr lang="he-IL"/>
        </a:p>
      </dgm:t>
    </dgm:pt>
    <dgm:pt modelId="{8D4CA6CA-089A-4564-BE25-AC2D43C2198F}" type="pres">
      <dgm:prSet presAssocID="{B952B956-A04C-4DD6-AEAE-C9A577FDABD6}" presName="gear2srcNode" presStyleLbl="node1" presStyleIdx="1" presStyleCnt="3"/>
      <dgm:spPr/>
      <dgm:t>
        <a:bodyPr/>
        <a:lstStyle/>
        <a:p>
          <a:pPr rtl="1"/>
          <a:endParaRPr lang="he-IL"/>
        </a:p>
      </dgm:t>
    </dgm:pt>
    <dgm:pt modelId="{32A1D6B9-052E-4E0B-8933-AD52F7486AAB}" type="pres">
      <dgm:prSet presAssocID="{B952B956-A04C-4DD6-AEAE-C9A577FDABD6}" presName="gear2dstNode" presStyleLbl="node1" presStyleIdx="1" presStyleCnt="3"/>
      <dgm:spPr/>
      <dgm:t>
        <a:bodyPr/>
        <a:lstStyle/>
        <a:p>
          <a:pPr rtl="1"/>
          <a:endParaRPr lang="he-IL"/>
        </a:p>
      </dgm:t>
    </dgm:pt>
    <dgm:pt modelId="{E70CAC03-D22E-4BA5-9A3C-34A13B9A37BC}" type="pres">
      <dgm:prSet presAssocID="{53A2CE93-ACD8-460D-A2F3-C3E5C3F0580B}" presName="gear3" presStyleLbl="node1" presStyleIdx="2" presStyleCnt="3"/>
      <dgm:spPr/>
      <dgm:t>
        <a:bodyPr/>
        <a:lstStyle/>
        <a:p>
          <a:pPr rtl="1"/>
          <a:endParaRPr lang="he-IL"/>
        </a:p>
      </dgm:t>
    </dgm:pt>
    <dgm:pt modelId="{F88BA4E1-71A2-46B2-9D23-C1E81D6ED511}" type="pres">
      <dgm:prSet presAssocID="{53A2CE93-ACD8-460D-A2F3-C3E5C3F0580B}" presName="gear3tx" presStyleLbl="node1" presStyleIdx="2" presStyleCnt="3">
        <dgm:presLayoutVars>
          <dgm:chMax val="1"/>
          <dgm:bulletEnabled val="1"/>
        </dgm:presLayoutVars>
      </dgm:prSet>
      <dgm:spPr/>
      <dgm:t>
        <a:bodyPr/>
        <a:lstStyle/>
        <a:p>
          <a:pPr rtl="1"/>
          <a:endParaRPr lang="he-IL"/>
        </a:p>
      </dgm:t>
    </dgm:pt>
    <dgm:pt modelId="{0D02ED6A-1A53-40F8-BBA5-27034409F8FF}" type="pres">
      <dgm:prSet presAssocID="{53A2CE93-ACD8-460D-A2F3-C3E5C3F0580B}" presName="gear3srcNode" presStyleLbl="node1" presStyleIdx="2" presStyleCnt="3"/>
      <dgm:spPr/>
      <dgm:t>
        <a:bodyPr/>
        <a:lstStyle/>
        <a:p>
          <a:pPr rtl="1"/>
          <a:endParaRPr lang="he-IL"/>
        </a:p>
      </dgm:t>
    </dgm:pt>
    <dgm:pt modelId="{32F1E069-7A9A-4865-A8D8-E08A1F7B4FA4}" type="pres">
      <dgm:prSet presAssocID="{53A2CE93-ACD8-460D-A2F3-C3E5C3F0580B}" presName="gear3dstNode" presStyleLbl="node1" presStyleIdx="2" presStyleCnt="3"/>
      <dgm:spPr/>
      <dgm:t>
        <a:bodyPr/>
        <a:lstStyle/>
        <a:p>
          <a:pPr rtl="1"/>
          <a:endParaRPr lang="he-IL"/>
        </a:p>
      </dgm:t>
    </dgm:pt>
    <dgm:pt modelId="{F3563F32-1824-47F3-8959-3196B3BB06A6}" type="pres">
      <dgm:prSet presAssocID="{41CD95AA-80A4-4E0A-A8B0-15311CD091DA}" presName="connector1" presStyleLbl="sibTrans2D1" presStyleIdx="0" presStyleCnt="3"/>
      <dgm:spPr/>
      <dgm:t>
        <a:bodyPr/>
        <a:lstStyle/>
        <a:p>
          <a:pPr rtl="1"/>
          <a:endParaRPr lang="he-IL"/>
        </a:p>
      </dgm:t>
    </dgm:pt>
    <dgm:pt modelId="{9535E944-12AA-4C0C-BF6A-6AC8814DFE0A}" type="pres">
      <dgm:prSet presAssocID="{B398985A-70D1-4B04-94AD-83FAEF7AD881}" presName="connector2" presStyleLbl="sibTrans2D1" presStyleIdx="1" presStyleCnt="3"/>
      <dgm:spPr/>
      <dgm:t>
        <a:bodyPr/>
        <a:lstStyle/>
        <a:p>
          <a:pPr rtl="1"/>
          <a:endParaRPr lang="he-IL"/>
        </a:p>
      </dgm:t>
    </dgm:pt>
    <dgm:pt modelId="{378B6C83-90A6-4EE1-BEAC-157BA95BC14F}" type="pres">
      <dgm:prSet presAssocID="{942FFF2F-3281-4C5D-8765-B89CD858783C}" presName="connector3" presStyleLbl="sibTrans2D1" presStyleIdx="2" presStyleCnt="3"/>
      <dgm:spPr/>
      <dgm:t>
        <a:bodyPr/>
        <a:lstStyle/>
        <a:p>
          <a:pPr rtl="1"/>
          <a:endParaRPr lang="he-IL"/>
        </a:p>
      </dgm:t>
    </dgm:pt>
  </dgm:ptLst>
  <dgm:cxnLst>
    <dgm:cxn modelId="{4F22A835-A3FF-4225-86B8-BA5B649E53F9}" type="presOf" srcId="{B952B956-A04C-4DD6-AEAE-C9A577FDABD6}" destId="{32A1D6B9-052E-4E0B-8933-AD52F7486AAB}" srcOrd="2" destOrd="0" presId="urn:microsoft.com/office/officeart/2005/8/layout/gear1"/>
    <dgm:cxn modelId="{F01F0C9E-7AAD-4543-9258-4D939774D7CF}" type="presOf" srcId="{B952B956-A04C-4DD6-AEAE-C9A577FDABD6}" destId="{8D4CA6CA-089A-4564-BE25-AC2D43C2198F}" srcOrd="1" destOrd="0" presId="urn:microsoft.com/office/officeart/2005/8/layout/gear1"/>
    <dgm:cxn modelId="{36417243-6E1D-4292-867A-B26466AB50AF}" type="presOf" srcId="{53A2CE93-ACD8-460D-A2F3-C3E5C3F0580B}" destId="{0D02ED6A-1A53-40F8-BBA5-27034409F8FF}" srcOrd="2" destOrd="0" presId="urn:microsoft.com/office/officeart/2005/8/layout/gear1"/>
    <dgm:cxn modelId="{2ED65FA7-5DB6-414B-A9B8-818FC0C3984A}" type="presOf" srcId="{B398985A-70D1-4B04-94AD-83FAEF7AD881}" destId="{9535E944-12AA-4C0C-BF6A-6AC8814DFE0A}" srcOrd="0" destOrd="0" presId="urn:microsoft.com/office/officeart/2005/8/layout/gear1"/>
    <dgm:cxn modelId="{D7BF70A8-93B9-4C21-BB5E-70F31C9A7919}" srcId="{9AC90FED-8576-4DFD-9EA7-05C6D21A0B89}" destId="{BF912DD6-CEEB-43BC-A616-F08363FC1DD3}" srcOrd="0" destOrd="0" parTransId="{1B601518-B1D7-4C0F-8173-9885D083E414}" sibTransId="{41CD95AA-80A4-4E0A-A8B0-15311CD091DA}"/>
    <dgm:cxn modelId="{DB17D59E-6B86-44B8-A8EF-21304FFE8FE5}" type="presOf" srcId="{BF912DD6-CEEB-43BC-A616-F08363FC1DD3}" destId="{03EE183A-A8EA-428B-9113-891D7F02C9F7}" srcOrd="1" destOrd="0" presId="urn:microsoft.com/office/officeart/2005/8/layout/gear1"/>
    <dgm:cxn modelId="{3C319556-72F8-43DF-920D-945321FD8980}" type="presOf" srcId="{BF912DD6-CEEB-43BC-A616-F08363FC1DD3}" destId="{133CD9E8-144F-4A3D-8473-C5C0632863FC}" srcOrd="2" destOrd="0" presId="urn:microsoft.com/office/officeart/2005/8/layout/gear1"/>
    <dgm:cxn modelId="{234BE05D-8CE1-451D-869F-E530EFAA728E}" type="presOf" srcId="{942FFF2F-3281-4C5D-8765-B89CD858783C}" destId="{378B6C83-90A6-4EE1-BEAC-157BA95BC14F}" srcOrd="0" destOrd="0" presId="urn:microsoft.com/office/officeart/2005/8/layout/gear1"/>
    <dgm:cxn modelId="{D7CAE621-649D-45A0-9440-AF0E34A549BB}" type="presOf" srcId="{53A2CE93-ACD8-460D-A2F3-C3E5C3F0580B}" destId="{E70CAC03-D22E-4BA5-9A3C-34A13B9A37BC}" srcOrd="0" destOrd="0" presId="urn:microsoft.com/office/officeart/2005/8/layout/gear1"/>
    <dgm:cxn modelId="{B795C691-01E9-414A-B170-156AC21D09DA}" type="presOf" srcId="{B952B956-A04C-4DD6-AEAE-C9A577FDABD6}" destId="{A39ABC02-1207-48D7-B9BB-C9EFDB6D5F42}" srcOrd="0" destOrd="0" presId="urn:microsoft.com/office/officeart/2005/8/layout/gear1"/>
    <dgm:cxn modelId="{E1484A33-AEC6-4930-872B-83889DE7C6BA}" srcId="{9AC90FED-8576-4DFD-9EA7-05C6D21A0B89}" destId="{53A2CE93-ACD8-460D-A2F3-C3E5C3F0580B}" srcOrd="2" destOrd="0" parTransId="{C4D5AA16-3826-413C-9571-137170C99782}" sibTransId="{942FFF2F-3281-4C5D-8765-B89CD858783C}"/>
    <dgm:cxn modelId="{2F4456E4-C3AB-41A7-8966-5982A1EEE136}" type="presOf" srcId="{53A2CE93-ACD8-460D-A2F3-C3E5C3F0580B}" destId="{32F1E069-7A9A-4865-A8D8-E08A1F7B4FA4}" srcOrd="3" destOrd="0" presId="urn:microsoft.com/office/officeart/2005/8/layout/gear1"/>
    <dgm:cxn modelId="{113F5E94-E371-4DC4-BA15-9BD182861715}" type="presOf" srcId="{53A2CE93-ACD8-460D-A2F3-C3E5C3F0580B}" destId="{F88BA4E1-71A2-46B2-9D23-C1E81D6ED511}" srcOrd="1" destOrd="0" presId="urn:microsoft.com/office/officeart/2005/8/layout/gear1"/>
    <dgm:cxn modelId="{4399D2DB-6720-460B-BE8F-FAE4A54FB08A}" type="presOf" srcId="{41CD95AA-80A4-4E0A-A8B0-15311CD091DA}" destId="{F3563F32-1824-47F3-8959-3196B3BB06A6}" srcOrd="0" destOrd="0" presId="urn:microsoft.com/office/officeart/2005/8/layout/gear1"/>
    <dgm:cxn modelId="{A97AA398-4C92-4FC1-8231-16BFFFE89DA2}" type="presOf" srcId="{BF912DD6-CEEB-43BC-A616-F08363FC1DD3}" destId="{22C3C63A-6636-43AA-8805-D2BB0327A0E8}" srcOrd="0" destOrd="0" presId="urn:microsoft.com/office/officeart/2005/8/layout/gear1"/>
    <dgm:cxn modelId="{AE5AB9DF-DED2-4DCD-81E4-4935212BB414}" srcId="{9AC90FED-8576-4DFD-9EA7-05C6D21A0B89}" destId="{B952B956-A04C-4DD6-AEAE-C9A577FDABD6}" srcOrd="1" destOrd="0" parTransId="{DAF05E32-BEDE-4DF4-97B6-E19500AD534A}" sibTransId="{B398985A-70D1-4B04-94AD-83FAEF7AD881}"/>
    <dgm:cxn modelId="{1AD045C0-E131-4BE0-B09F-12AF3376F2C1}" type="presOf" srcId="{9AC90FED-8576-4DFD-9EA7-05C6D21A0B89}" destId="{34E57EE1-247D-4359-8EFA-4763762DB892}" srcOrd="0" destOrd="0" presId="urn:microsoft.com/office/officeart/2005/8/layout/gear1"/>
    <dgm:cxn modelId="{C736096F-53D7-4147-A2BA-9F3091F7E016}" type="presParOf" srcId="{34E57EE1-247D-4359-8EFA-4763762DB892}" destId="{22C3C63A-6636-43AA-8805-D2BB0327A0E8}" srcOrd="0" destOrd="0" presId="urn:microsoft.com/office/officeart/2005/8/layout/gear1"/>
    <dgm:cxn modelId="{A7A2B4E1-E6C9-4A2D-9A43-32AF52F670EA}" type="presParOf" srcId="{34E57EE1-247D-4359-8EFA-4763762DB892}" destId="{03EE183A-A8EA-428B-9113-891D7F02C9F7}" srcOrd="1" destOrd="0" presId="urn:microsoft.com/office/officeart/2005/8/layout/gear1"/>
    <dgm:cxn modelId="{26D2EC4A-FE09-4002-8647-810E183B7DED}" type="presParOf" srcId="{34E57EE1-247D-4359-8EFA-4763762DB892}" destId="{133CD9E8-144F-4A3D-8473-C5C0632863FC}" srcOrd="2" destOrd="0" presId="urn:microsoft.com/office/officeart/2005/8/layout/gear1"/>
    <dgm:cxn modelId="{9059E5AF-E244-43E6-BC4D-60416FE49889}" type="presParOf" srcId="{34E57EE1-247D-4359-8EFA-4763762DB892}" destId="{A39ABC02-1207-48D7-B9BB-C9EFDB6D5F42}" srcOrd="3" destOrd="0" presId="urn:microsoft.com/office/officeart/2005/8/layout/gear1"/>
    <dgm:cxn modelId="{D6431BEB-10A9-49AB-9BBB-CBC2CAD8E865}" type="presParOf" srcId="{34E57EE1-247D-4359-8EFA-4763762DB892}" destId="{8D4CA6CA-089A-4564-BE25-AC2D43C2198F}" srcOrd="4" destOrd="0" presId="urn:microsoft.com/office/officeart/2005/8/layout/gear1"/>
    <dgm:cxn modelId="{5C0CFAA7-5DA2-4CAB-AEF3-D73918D645EE}" type="presParOf" srcId="{34E57EE1-247D-4359-8EFA-4763762DB892}" destId="{32A1D6B9-052E-4E0B-8933-AD52F7486AAB}" srcOrd="5" destOrd="0" presId="urn:microsoft.com/office/officeart/2005/8/layout/gear1"/>
    <dgm:cxn modelId="{B8B00E5C-8D4D-4A23-A280-D075FD16627D}" type="presParOf" srcId="{34E57EE1-247D-4359-8EFA-4763762DB892}" destId="{E70CAC03-D22E-4BA5-9A3C-34A13B9A37BC}" srcOrd="6" destOrd="0" presId="urn:microsoft.com/office/officeart/2005/8/layout/gear1"/>
    <dgm:cxn modelId="{0044F86F-1F71-404C-AB52-74A675478BF3}" type="presParOf" srcId="{34E57EE1-247D-4359-8EFA-4763762DB892}" destId="{F88BA4E1-71A2-46B2-9D23-C1E81D6ED511}" srcOrd="7" destOrd="0" presId="urn:microsoft.com/office/officeart/2005/8/layout/gear1"/>
    <dgm:cxn modelId="{C95F170F-D6C0-4BB9-BABF-9CCC280E3283}" type="presParOf" srcId="{34E57EE1-247D-4359-8EFA-4763762DB892}" destId="{0D02ED6A-1A53-40F8-BBA5-27034409F8FF}" srcOrd="8" destOrd="0" presId="urn:microsoft.com/office/officeart/2005/8/layout/gear1"/>
    <dgm:cxn modelId="{A279490E-2809-4A61-AA15-3223BB2A3DA9}" type="presParOf" srcId="{34E57EE1-247D-4359-8EFA-4763762DB892}" destId="{32F1E069-7A9A-4865-A8D8-E08A1F7B4FA4}" srcOrd="9" destOrd="0" presId="urn:microsoft.com/office/officeart/2005/8/layout/gear1"/>
    <dgm:cxn modelId="{BF783F84-C6B0-45DE-B7FB-95D6EEF2E67D}" type="presParOf" srcId="{34E57EE1-247D-4359-8EFA-4763762DB892}" destId="{F3563F32-1824-47F3-8959-3196B3BB06A6}" srcOrd="10" destOrd="0" presId="urn:microsoft.com/office/officeart/2005/8/layout/gear1"/>
    <dgm:cxn modelId="{7CD57028-46DA-4A00-91C0-019F1A36F058}" type="presParOf" srcId="{34E57EE1-247D-4359-8EFA-4763762DB892}" destId="{9535E944-12AA-4C0C-BF6A-6AC8814DFE0A}" srcOrd="11" destOrd="0" presId="urn:microsoft.com/office/officeart/2005/8/layout/gear1"/>
    <dgm:cxn modelId="{53A65B35-0C4C-41E2-97D4-3075A70FE19C}" type="presParOf" srcId="{34E57EE1-247D-4359-8EFA-4763762DB892}" destId="{378B6C83-90A6-4EE1-BEAC-157BA95BC14F}"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4528F-9C4C-43A6-9F90-4DD78806DFA5}" type="doc">
      <dgm:prSet loTypeId="urn:microsoft.com/office/officeart/2005/8/layout/hProcess3" loCatId="process" qsTypeId="urn:microsoft.com/office/officeart/2005/8/quickstyle/simple1" qsCatId="simple" csTypeId="urn:microsoft.com/office/officeart/2005/8/colors/accent1_2" csCatId="accent1" phldr="1"/>
      <dgm:spPr/>
    </dgm:pt>
    <dgm:pt modelId="{9E7EC067-82CE-4762-B706-1E99CABFD54D}">
      <dgm:prSet/>
      <dgm:spPr/>
      <dgm:t>
        <a:bodyPr/>
        <a:lstStyle/>
        <a:p>
          <a:pPr rtl="1"/>
          <a:r>
            <a:rPr lang="en-US" dirty="0" smtClean="0">
              <a:solidFill>
                <a:schemeClr val="bg1"/>
              </a:solidFill>
            </a:rPr>
            <a:t>2009</a:t>
          </a:r>
          <a:endParaRPr lang="he-IL" dirty="0">
            <a:solidFill>
              <a:schemeClr val="bg1"/>
            </a:solidFill>
          </a:endParaRPr>
        </a:p>
      </dgm:t>
    </dgm:pt>
    <dgm:pt modelId="{3D95685C-1BDA-4843-ABF9-3DA55F12AB22}" type="parTrans" cxnId="{C939795E-3AF6-46ED-90DE-80CB58D51636}">
      <dgm:prSet/>
      <dgm:spPr/>
      <dgm:t>
        <a:bodyPr/>
        <a:lstStyle/>
        <a:p>
          <a:pPr rtl="1"/>
          <a:endParaRPr lang="he-IL"/>
        </a:p>
      </dgm:t>
    </dgm:pt>
    <dgm:pt modelId="{E46A4FED-AFD7-464C-A5DF-05BC3C80AE14}" type="sibTrans" cxnId="{C939795E-3AF6-46ED-90DE-80CB58D51636}">
      <dgm:prSet/>
      <dgm:spPr/>
      <dgm:t>
        <a:bodyPr/>
        <a:lstStyle/>
        <a:p>
          <a:pPr rtl="1"/>
          <a:endParaRPr lang="he-IL"/>
        </a:p>
      </dgm:t>
    </dgm:pt>
    <dgm:pt modelId="{A134CB31-E16C-4E83-9F37-414DBFC5597A}">
      <dgm:prSet/>
      <dgm:spPr/>
      <dgm:t>
        <a:bodyPr/>
        <a:lstStyle/>
        <a:p>
          <a:pPr rtl="1"/>
          <a:r>
            <a:rPr lang="en-US" dirty="0" smtClean="0">
              <a:solidFill>
                <a:schemeClr val="bg1"/>
              </a:solidFill>
            </a:rPr>
            <a:t>2010</a:t>
          </a:r>
          <a:endParaRPr lang="he-IL" dirty="0">
            <a:solidFill>
              <a:schemeClr val="bg1"/>
            </a:solidFill>
          </a:endParaRPr>
        </a:p>
      </dgm:t>
    </dgm:pt>
    <dgm:pt modelId="{D6B03B07-9118-47E4-8844-68D8DC7000FD}" type="parTrans" cxnId="{716E2BB2-6B31-49FA-AC5F-CA64DC6F7F76}">
      <dgm:prSet/>
      <dgm:spPr/>
      <dgm:t>
        <a:bodyPr/>
        <a:lstStyle/>
        <a:p>
          <a:pPr rtl="1"/>
          <a:endParaRPr lang="he-IL"/>
        </a:p>
      </dgm:t>
    </dgm:pt>
    <dgm:pt modelId="{E957131B-FF32-4127-8BE9-87BD53973F0E}" type="sibTrans" cxnId="{716E2BB2-6B31-49FA-AC5F-CA64DC6F7F76}">
      <dgm:prSet/>
      <dgm:spPr/>
      <dgm:t>
        <a:bodyPr/>
        <a:lstStyle/>
        <a:p>
          <a:pPr rtl="1"/>
          <a:endParaRPr lang="he-IL"/>
        </a:p>
      </dgm:t>
    </dgm:pt>
    <dgm:pt modelId="{5AFFF236-78E4-4E7B-B054-165FDE36D424}">
      <dgm:prSet/>
      <dgm:spPr/>
      <dgm:t>
        <a:bodyPr/>
        <a:lstStyle/>
        <a:p>
          <a:pPr rtl="1"/>
          <a:r>
            <a:rPr lang="en-US" dirty="0" smtClean="0">
              <a:solidFill>
                <a:schemeClr val="bg1"/>
              </a:solidFill>
            </a:rPr>
            <a:t>2011</a:t>
          </a:r>
          <a:endParaRPr lang="he-IL" dirty="0">
            <a:solidFill>
              <a:schemeClr val="bg1"/>
            </a:solidFill>
          </a:endParaRPr>
        </a:p>
      </dgm:t>
    </dgm:pt>
    <dgm:pt modelId="{19D8BBD2-A722-4F4D-84CC-29EB4698BC00}" type="parTrans" cxnId="{2967B5EB-3D93-4DB5-ABF7-45C548FFCB19}">
      <dgm:prSet/>
      <dgm:spPr/>
      <dgm:t>
        <a:bodyPr/>
        <a:lstStyle/>
        <a:p>
          <a:pPr rtl="1"/>
          <a:endParaRPr lang="he-IL"/>
        </a:p>
      </dgm:t>
    </dgm:pt>
    <dgm:pt modelId="{731B9CAF-D117-4C18-9899-86609E69B913}" type="sibTrans" cxnId="{2967B5EB-3D93-4DB5-ABF7-45C548FFCB19}">
      <dgm:prSet/>
      <dgm:spPr/>
      <dgm:t>
        <a:bodyPr/>
        <a:lstStyle/>
        <a:p>
          <a:pPr rtl="1"/>
          <a:endParaRPr lang="he-IL"/>
        </a:p>
      </dgm:t>
    </dgm:pt>
    <dgm:pt modelId="{E4A9931B-25F2-4F50-8007-AC31ADE62078}">
      <dgm:prSet/>
      <dgm:spPr/>
      <dgm:t>
        <a:bodyPr/>
        <a:lstStyle/>
        <a:p>
          <a:pPr rtl="1"/>
          <a:r>
            <a:rPr lang="he-IL" dirty="0" smtClean="0">
              <a:solidFill>
                <a:schemeClr val="bg1"/>
              </a:solidFill>
            </a:rPr>
            <a:t>2008</a:t>
          </a:r>
          <a:endParaRPr lang="he-IL" dirty="0">
            <a:solidFill>
              <a:schemeClr val="bg1"/>
            </a:solidFill>
          </a:endParaRPr>
        </a:p>
      </dgm:t>
    </dgm:pt>
    <dgm:pt modelId="{003F8E45-945F-4C78-BD22-00ABA6207B1F}" type="parTrans" cxnId="{67E5B410-9299-4A57-95E7-EDD3C9EE3A9C}">
      <dgm:prSet/>
      <dgm:spPr/>
      <dgm:t>
        <a:bodyPr/>
        <a:lstStyle/>
        <a:p>
          <a:pPr rtl="1"/>
          <a:endParaRPr lang="he-IL"/>
        </a:p>
      </dgm:t>
    </dgm:pt>
    <dgm:pt modelId="{FF8ADAAA-334F-4431-94E7-BA9C97D3BDE1}" type="sibTrans" cxnId="{67E5B410-9299-4A57-95E7-EDD3C9EE3A9C}">
      <dgm:prSet/>
      <dgm:spPr/>
      <dgm:t>
        <a:bodyPr/>
        <a:lstStyle/>
        <a:p>
          <a:pPr rtl="1"/>
          <a:endParaRPr lang="he-IL"/>
        </a:p>
      </dgm:t>
    </dgm:pt>
    <dgm:pt modelId="{37E96C5F-2947-431F-BD15-D3D0704253B3}">
      <dgm:prSet/>
      <dgm:spPr/>
      <dgm:t>
        <a:bodyPr/>
        <a:lstStyle/>
        <a:p>
          <a:pPr rtl="1"/>
          <a:r>
            <a:rPr lang="he-IL" dirty="0" smtClean="0">
              <a:solidFill>
                <a:schemeClr val="bg1"/>
              </a:solidFill>
            </a:rPr>
            <a:t>2007</a:t>
          </a:r>
          <a:endParaRPr lang="he-IL" dirty="0">
            <a:solidFill>
              <a:schemeClr val="bg1"/>
            </a:solidFill>
          </a:endParaRPr>
        </a:p>
      </dgm:t>
    </dgm:pt>
    <dgm:pt modelId="{ABC89ACC-06E2-4E54-AA87-85EC04DB10F0}" type="parTrans" cxnId="{3A4E4A61-BE02-4B76-B764-0B9A3966BE5A}">
      <dgm:prSet/>
      <dgm:spPr/>
      <dgm:t>
        <a:bodyPr/>
        <a:lstStyle/>
        <a:p>
          <a:pPr rtl="1"/>
          <a:endParaRPr lang="he-IL"/>
        </a:p>
      </dgm:t>
    </dgm:pt>
    <dgm:pt modelId="{3A2ACC18-5055-4505-8FA0-B0CA31C483CA}" type="sibTrans" cxnId="{3A4E4A61-BE02-4B76-B764-0B9A3966BE5A}">
      <dgm:prSet/>
      <dgm:spPr/>
      <dgm:t>
        <a:bodyPr/>
        <a:lstStyle/>
        <a:p>
          <a:pPr rtl="1"/>
          <a:endParaRPr lang="he-IL"/>
        </a:p>
      </dgm:t>
    </dgm:pt>
    <dgm:pt modelId="{D681ACDA-2C5A-45F7-8896-F5743E520FA1}" type="pres">
      <dgm:prSet presAssocID="{BE84528F-9C4C-43A6-9F90-4DD78806DFA5}" presName="Name0" presStyleCnt="0">
        <dgm:presLayoutVars>
          <dgm:dir/>
          <dgm:animLvl val="lvl"/>
          <dgm:resizeHandles val="exact"/>
        </dgm:presLayoutVars>
      </dgm:prSet>
      <dgm:spPr/>
    </dgm:pt>
    <dgm:pt modelId="{A6641163-589B-4990-B193-2FE4FCC0D350}" type="pres">
      <dgm:prSet presAssocID="{BE84528F-9C4C-43A6-9F90-4DD78806DFA5}" presName="dummy" presStyleCnt="0"/>
      <dgm:spPr/>
    </dgm:pt>
    <dgm:pt modelId="{1FB3D3BD-2F2A-4D11-96E8-557081980CBF}" type="pres">
      <dgm:prSet presAssocID="{BE84528F-9C4C-43A6-9F90-4DD78806DFA5}" presName="linH" presStyleCnt="0"/>
      <dgm:spPr/>
    </dgm:pt>
    <dgm:pt modelId="{F52344ED-A6F2-467B-9E17-CACC17434C97}" type="pres">
      <dgm:prSet presAssocID="{BE84528F-9C4C-43A6-9F90-4DD78806DFA5}" presName="padding1" presStyleCnt="0"/>
      <dgm:spPr/>
    </dgm:pt>
    <dgm:pt modelId="{F1F58A8D-4581-44ED-91BE-CF41B1886C7B}" type="pres">
      <dgm:prSet presAssocID="{37E96C5F-2947-431F-BD15-D3D0704253B3}" presName="linV" presStyleCnt="0"/>
      <dgm:spPr/>
    </dgm:pt>
    <dgm:pt modelId="{AF74B13F-36C9-4F1D-BA34-CB3A4B0E3357}" type="pres">
      <dgm:prSet presAssocID="{37E96C5F-2947-431F-BD15-D3D0704253B3}" presName="spVertical1" presStyleCnt="0"/>
      <dgm:spPr/>
    </dgm:pt>
    <dgm:pt modelId="{867E5D7F-E416-484C-8292-955FD13FB00F}" type="pres">
      <dgm:prSet presAssocID="{37E96C5F-2947-431F-BD15-D3D0704253B3}" presName="parTx" presStyleLbl="revTx" presStyleIdx="0" presStyleCnt="5">
        <dgm:presLayoutVars>
          <dgm:chMax val="0"/>
          <dgm:chPref val="0"/>
          <dgm:bulletEnabled val="1"/>
        </dgm:presLayoutVars>
      </dgm:prSet>
      <dgm:spPr/>
      <dgm:t>
        <a:bodyPr/>
        <a:lstStyle/>
        <a:p>
          <a:pPr rtl="1"/>
          <a:endParaRPr lang="he-IL"/>
        </a:p>
      </dgm:t>
    </dgm:pt>
    <dgm:pt modelId="{4F0A7F44-9F0B-486B-90B3-12E6363AC69A}" type="pres">
      <dgm:prSet presAssocID="{37E96C5F-2947-431F-BD15-D3D0704253B3}" presName="spVertical2" presStyleCnt="0"/>
      <dgm:spPr/>
    </dgm:pt>
    <dgm:pt modelId="{C3941227-6F3D-432F-9471-EA10B978033B}" type="pres">
      <dgm:prSet presAssocID="{37E96C5F-2947-431F-BD15-D3D0704253B3}" presName="spVertical3" presStyleCnt="0"/>
      <dgm:spPr/>
    </dgm:pt>
    <dgm:pt modelId="{BD36D5F3-D3D2-4FF0-86D6-3CE42CC7BB67}" type="pres">
      <dgm:prSet presAssocID="{3A2ACC18-5055-4505-8FA0-B0CA31C483CA}" presName="space" presStyleCnt="0"/>
      <dgm:spPr/>
    </dgm:pt>
    <dgm:pt modelId="{E1A2BC3E-9C9A-41E8-AF51-0EDDA2872005}" type="pres">
      <dgm:prSet presAssocID="{E4A9931B-25F2-4F50-8007-AC31ADE62078}" presName="linV" presStyleCnt="0"/>
      <dgm:spPr/>
    </dgm:pt>
    <dgm:pt modelId="{DD2DB47B-F304-46BE-B233-DB4100DB6316}" type="pres">
      <dgm:prSet presAssocID="{E4A9931B-25F2-4F50-8007-AC31ADE62078}" presName="spVertical1" presStyleCnt="0"/>
      <dgm:spPr/>
    </dgm:pt>
    <dgm:pt modelId="{B8D41FA7-A8BE-4AC3-B544-8F0FAB3DC79D}" type="pres">
      <dgm:prSet presAssocID="{E4A9931B-25F2-4F50-8007-AC31ADE62078}" presName="parTx" presStyleLbl="revTx" presStyleIdx="1" presStyleCnt="5">
        <dgm:presLayoutVars>
          <dgm:chMax val="0"/>
          <dgm:chPref val="0"/>
          <dgm:bulletEnabled val="1"/>
        </dgm:presLayoutVars>
      </dgm:prSet>
      <dgm:spPr/>
      <dgm:t>
        <a:bodyPr/>
        <a:lstStyle/>
        <a:p>
          <a:pPr rtl="1"/>
          <a:endParaRPr lang="he-IL"/>
        </a:p>
      </dgm:t>
    </dgm:pt>
    <dgm:pt modelId="{ED335F51-D72E-452A-A470-C0AE092B5B21}" type="pres">
      <dgm:prSet presAssocID="{E4A9931B-25F2-4F50-8007-AC31ADE62078}" presName="spVertical2" presStyleCnt="0"/>
      <dgm:spPr/>
    </dgm:pt>
    <dgm:pt modelId="{19C0A10A-7B38-4AB1-BC0C-B03DB98978A8}" type="pres">
      <dgm:prSet presAssocID="{E4A9931B-25F2-4F50-8007-AC31ADE62078}" presName="spVertical3" presStyleCnt="0"/>
      <dgm:spPr/>
    </dgm:pt>
    <dgm:pt modelId="{D536B2A3-341D-4F9B-A182-89B3714B57E5}" type="pres">
      <dgm:prSet presAssocID="{FF8ADAAA-334F-4431-94E7-BA9C97D3BDE1}" presName="space" presStyleCnt="0"/>
      <dgm:spPr/>
    </dgm:pt>
    <dgm:pt modelId="{8C5ACA82-779C-4E87-8DC0-31C795C4DAD4}" type="pres">
      <dgm:prSet presAssocID="{9E7EC067-82CE-4762-B706-1E99CABFD54D}" presName="linV" presStyleCnt="0"/>
      <dgm:spPr/>
    </dgm:pt>
    <dgm:pt modelId="{75BC4910-D1CF-4711-816B-B7F3629792DD}" type="pres">
      <dgm:prSet presAssocID="{9E7EC067-82CE-4762-B706-1E99CABFD54D}" presName="spVertical1" presStyleCnt="0"/>
      <dgm:spPr/>
    </dgm:pt>
    <dgm:pt modelId="{A9CE2B18-9575-4F31-99B7-8FD17273EF99}" type="pres">
      <dgm:prSet presAssocID="{9E7EC067-82CE-4762-B706-1E99CABFD54D}" presName="parTx" presStyleLbl="revTx" presStyleIdx="2" presStyleCnt="5" custLinFactNeighborX="-26230">
        <dgm:presLayoutVars>
          <dgm:chMax val="0"/>
          <dgm:chPref val="0"/>
          <dgm:bulletEnabled val="1"/>
        </dgm:presLayoutVars>
      </dgm:prSet>
      <dgm:spPr/>
      <dgm:t>
        <a:bodyPr/>
        <a:lstStyle/>
        <a:p>
          <a:pPr rtl="1"/>
          <a:endParaRPr lang="he-IL"/>
        </a:p>
      </dgm:t>
    </dgm:pt>
    <dgm:pt modelId="{93A351E5-944A-43C7-8C8F-10E7464C23E6}" type="pres">
      <dgm:prSet presAssocID="{9E7EC067-82CE-4762-B706-1E99CABFD54D}" presName="spVertical2" presStyleCnt="0"/>
      <dgm:spPr/>
    </dgm:pt>
    <dgm:pt modelId="{2DB29BA3-4590-47EF-9A7C-AB606F5ABB70}" type="pres">
      <dgm:prSet presAssocID="{9E7EC067-82CE-4762-B706-1E99CABFD54D}" presName="spVertical3" presStyleCnt="0"/>
      <dgm:spPr/>
    </dgm:pt>
    <dgm:pt modelId="{60D0BCE2-4E36-410A-A0BC-8EAF36DB2B39}" type="pres">
      <dgm:prSet presAssocID="{E46A4FED-AFD7-464C-A5DF-05BC3C80AE14}" presName="space" presStyleCnt="0"/>
      <dgm:spPr/>
    </dgm:pt>
    <dgm:pt modelId="{4DE010F2-DFA9-40FD-96E4-2304AB28E958}" type="pres">
      <dgm:prSet presAssocID="{A134CB31-E16C-4E83-9F37-414DBFC5597A}" presName="linV" presStyleCnt="0"/>
      <dgm:spPr/>
    </dgm:pt>
    <dgm:pt modelId="{CA3CE4AB-CADD-489B-BACB-3FEF3CCA192E}" type="pres">
      <dgm:prSet presAssocID="{A134CB31-E16C-4E83-9F37-414DBFC5597A}" presName="spVertical1" presStyleCnt="0"/>
      <dgm:spPr/>
    </dgm:pt>
    <dgm:pt modelId="{B79D36AE-5405-49AF-ABC1-3B38F1F6729A}" type="pres">
      <dgm:prSet presAssocID="{A134CB31-E16C-4E83-9F37-414DBFC5597A}" presName="parTx" presStyleLbl="revTx" presStyleIdx="3" presStyleCnt="5" custLinFactNeighborX="-16481">
        <dgm:presLayoutVars>
          <dgm:chMax val="0"/>
          <dgm:chPref val="0"/>
          <dgm:bulletEnabled val="1"/>
        </dgm:presLayoutVars>
      </dgm:prSet>
      <dgm:spPr/>
      <dgm:t>
        <a:bodyPr/>
        <a:lstStyle/>
        <a:p>
          <a:pPr rtl="1"/>
          <a:endParaRPr lang="he-IL"/>
        </a:p>
      </dgm:t>
    </dgm:pt>
    <dgm:pt modelId="{0C1BC17A-9E8D-474A-89E8-8DDA4A385285}" type="pres">
      <dgm:prSet presAssocID="{A134CB31-E16C-4E83-9F37-414DBFC5597A}" presName="spVertical2" presStyleCnt="0"/>
      <dgm:spPr/>
    </dgm:pt>
    <dgm:pt modelId="{3002D03C-1D4F-485F-ACD2-49A0A6BECFB2}" type="pres">
      <dgm:prSet presAssocID="{A134CB31-E16C-4E83-9F37-414DBFC5597A}" presName="spVertical3" presStyleCnt="0"/>
      <dgm:spPr/>
    </dgm:pt>
    <dgm:pt modelId="{C686DAEA-9BE0-4567-9B1A-56AC73253FF9}" type="pres">
      <dgm:prSet presAssocID="{E957131B-FF32-4127-8BE9-87BD53973F0E}" presName="space" presStyleCnt="0"/>
      <dgm:spPr/>
    </dgm:pt>
    <dgm:pt modelId="{D53AE839-E968-4506-B303-AAC9C4A739B2}" type="pres">
      <dgm:prSet presAssocID="{5AFFF236-78E4-4E7B-B054-165FDE36D424}" presName="linV" presStyleCnt="0"/>
      <dgm:spPr/>
    </dgm:pt>
    <dgm:pt modelId="{787D4C68-E415-444E-8AE0-845414AA0A20}" type="pres">
      <dgm:prSet presAssocID="{5AFFF236-78E4-4E7B-B054-165FDE36D424}" presName="spVertical1" presStyleCnt="0"/>
      <dgm:spPr/>
    </dgm:pt>
    <dgm:pt modelId="{DF241801-B20E-4F48-A346-27FDBA59CCA1}" type="pres">
      <dgm:prSet presAssocID="{5AFFF236-78E4-4E7B-B054-165FDE36D424}" presName="parTx" presStyleLbl="revTx" presStyleIdx="4" presStyleCnt="5" custLinFactNeighborX="-13944">
        <dgm:presLayoutVars>
          <dgm:chMax val="0"/>
          <dgm:chPref val="0"/>
          <dgm:bulletEnabled val="1"/>
        </dgm:presLayoutVars>
      </dgm:prSet>
      <dgm:spPr/>
      <dgm:t>
        <a:bodyPr/>
        <a:lstStyle/>
        <a:p>
          <a:pPr rtl="1"/>
          <a:endParaRPr lang="he-IL"/>
        </a:p>
      </dgm:t>
    </dgm:pt>
    <dgm:pt modelId="{7E4D3D26-F444-47D2-967F-8F483CD3EE31}" type="pres">
      <dgm:prSet presAssocID="{5AFFF236-78E4-4E7B-B054-165FDE36D424}" presName="spVertical2" presStyleCnt="0"/>
      <dgm:spPr/>
    </dgm:pt>
    <dgm:pt modelId="{02CC0D3A-916B-42AE-8D2C-9DEA77FC52E5}" type="pres">
      <dgm:prSet presAssocID="{5AFFF236-78E4-4E7B-B054-165FDE36D424}" presName="spVertical3" presStyleCnt="0"/>
      <dgm:spPr/>
    </dgm:pt>
    <dgm:pt modelId="{00F605D5-4FE2-44CB-B121-3549C96F4642}" type="pres">
      <dgm:prSet presAssocID="{BE84528F-9C4C-43A6-9F90-4DD78806DFA5}" presName="padding2" presStyleCnt="0"/>
      <dgm:spPr/>
    </dgm:pt>
    <dgm:pt modelId="{90042F79-10B8-40A6-A3FF-855BC42E3011}" type="pres">
      <dgm:prSet presAssocID="{BE84528F-9C4C-43A6-9F90-4DD78806DFA5}" presName="negArrow" presStyleCnt="0"/>
      <dgm:spPr/>
    </dgm:pt>
    <dgm:pt modelId="{75ACCBCA-7D4E-4577-9975-7C9EF990C84A}" type="pres">
      <dgm:prSet presAssocID="{BE84528F-9C4C-43A6-9F90-4DD78806DFA5}" presName="backgroundArrow" presStyleLbl="node1" presStyleIdx="0" presStyleCnt="1" custLinFactNeighborY="-4550"/>
      <dgm:spPr/>
    </dgm:pt>
  </dgm:ptLst>
  <dgm:cxnLst>
    <dgm:cxn modelId="{EA843677-5812-4393-A2D9-B6FF3AB5C430}" type="presOf" srcId="{A134CB31-E16C-4E83-9F37-414DBFC5597A}" destId="{B79D36AE-5405-49AF-ABC1-3B38F1F6729A}" srcOrd="0" destOrd="0" presId="urn:microsoft.com/office/officeart/2005/8/layout/hProcess3"/>
    <dgm:cxn modelId="{C939795E-3AF6-46ED-90DE-80CB58D51636}" srcId="{BE84528F-9C4C-43A6-9F90-4DD78806DFA5}" destId="{9E7EC067-82CE-4762-B706-1E99CABFD54D}" srcOrd="2" destOrd="0" parTransId="{3D95685C-1BDA-4843-ABF9-3DA55F12AB22}" sibTransId="{E46A4FED-AFD7-464C-A5DF-05BC3C80AE14}"/>
    <dgm:cxn modelId="{F2ED2C3E-2D6A-42FB-BF04-7A3BB3742B77}" type="presOf" srcId="{5AFFF236-78E4-4E7B-B054-165FDE36D424}" destId="{DF241801-B20E-4F48-A346-27FDBA59CCA1}" srcOrd="0" destOrd="0" presId="urn:microsoft.com/office/officeart/2005/8/layout/hProcess3"/>
    <dgm:cxn modelId="{05FBC322-1A92-4BF0-8D9C-ED8B483504EB}" type="presOf" srcId="{9E7EC067-82CE-4762-B706-1E99CABFD54D}" destId="{A9CE2B18-9575-4F31-99B7-8FD17273EF99}" srcOrd="0" destOrd="0" presId="urn:microsoft.com/office/officeart/2005/8/layout/hProcess3"/>
    <dgm:cxn modelId="{716E2BB2-6B31-49FA-AC5F-CA64DC6F7F76}" srcId="{BE84528F-9C4C-43A6-9F90-4DD78806DFA5}" destId="{A134CB31-E16C-4E83-9F37-414DBFC5597A}" srcOrd="3" destOrd="0" parTransId="{D6B03B07-9118-47E4-8844-68D8DC7000FD}" sibTransId="{E957131B-FF32-4127-8BE9-87BD53973F0E}"/>
    <dgm:cxn modelId="{102B7441-55F5-449F-A355-7B91C46900FE}" type="presOf" srcId="{BE84528F-9C4C-43A6-9F90-4DD78806DFA5}" destId="{D681ACDA-2C5A-45F7-8896-F5743E520FA1}" srcOrd="0" destOrd="0" presId="urn:microsoft.com/office/officeart/2005/8/layout/hProcess3"/>
    <dgm:cxn modelId="{C9995967-1D92-4655-A4AA-AD0AD7C5DB6F}" type="presOf" srcId="{37E96C5F-2947-431F-BD15-D3D0704253B3}" destId="{867E5D7F-E416-484C-8292-955FD13FB00F}" srcOrd="0" destOrd="0" presId="urn:microsoft.com/office/officeart/2005/8/layout/hProcess3"/>
    <dgm:cxn modelId="{67E5B410-9299-4A57-95E7-EDD3C9EE3A9C}" srcId="{BE84528F-9C4C-43A6-9F90-4DD78806DFA5}" destId="{E4A9931B-25F2-4F50-8007-AC31ADE62078}" srcOrd="1" destOrd="0" parTransId="{003F8E45-945F-4C78-BD22-00ABA6207B1F}" sibTransId="{FF8ADAAA-334F-4431-94E7-BA9C97D3BDE1}"/>
    <dgm:cxn modelId="{3A4E4A61-BE02-4B76-B764-0B9A3966BE5A}" srcId="{BE84528F-9C4C-43A6-9F90-4DD78806DFA5}" destId="{37E96C5F-2947-431F-BD15-D3D0704253B3}" srcOrd="0" destOrd="0" parTransId="{ABC89ACC-06E2-4E54-AA87-85EC04DB10F0}" sibTransId="{3A2ACC18-5055-4505-8FA0-B0CA31C483CA}"/>
    <dgm:cxn modelId="{7DF53DB7-C8AA-40AD-A476-EB9722F77184}" type="presOf" srcId="{E4A9931B-25F2-4F50-8007-AC31ADE62078}" destId="{B8D41FA7-A8BE-4AC3-B544-8F0FAB3DC79D}" srcOrd="0" destOrd="0" presId="urn:microsoft.com/office/officeart/2005/8/layout/hProcess3"/>
    <dgm:cxn modelId="{2967B5EB-3D93-4DB5-ABF7-45C548FFCB19}" srcId="{BE84528F-9C4C-43A6-9F90-4DD78806DFA5}" destId="{5AFFF236-78E4-4E7B-B054-165FDE36D424}" srcOrd="4" destOrd="0" parTransId="{19D8BBD2-A722-4F4D-84CC-29EB4698BC00}" sibTransId="{731B9CAF-D117-4C18-9899-86609E69B913}"/>
    <dgm:cxn modelId="{2DD37A9E-00FB-428C-B95A-BDD3B61297B1}" type="presParOf" srcId="{D681ACDA-2C5A-45F7-8896-F5743E520FA1}" destId="{A6641163-589B-4990-B193-2FE4FCC0D350}" srcOrd="0" destOrd="0" presId="urn:microsoft.com/office/officeart/2005/8/layout/hProcess3"/>
    <dgm:cxn modelId="{03875C70-64A6-4CC9-AD75-9C50A7461C03}" type="presParOf" srcId="{D681ACDA-2C5A-45F7-8896-F5743E520FA1}" destId="{1FB3D3BD-2F2A-4D11-96E8-557081980CBF}" srcOrd="1" destOrd="0" presId="urn:microsoft.com/office/officeart/2005/8/layout/hProcess3"/>
    <dgm:cxn modelId="{3ABD7210-066C-42C6-99D3-F5E9378C6389}" type="presParOf" srcId="{1FB3D3BD-2F2A-4D11-96E8-557081980CBF}" destId="{F52344ED-A6F2-467B-9E17-CACC17434C97}" srcOrd="0" destOrd="0" presId="urn:microsoft.com/office/officeart/2005/8/layout/hProcess3"/>
    <dgm:cxn modelId="{5B36BC11-8ED3-488C-939C-18246288FEB3}" type="presParOf" srcId="{1FB3D3BD-2F2A-4D11-96E8-557081980CBF}" destId="{F1F58A8D-4581-44ED-91BE-CF41B1886C7B}" srcOrd="1" destOrd="0" presId="urn:microsoft.com/office/officeart/2005/8/layout/hProcess3"/>
    <dgm:cxn modelId="{F91A69AA-7BCA-477A-B696-D6E9591A09C6}" type="presParOf" srcId="{F1F58A8D-4581-44ED-91BE-CF41B1886C7B}" destId="{AF74B13F-36C9-4F1D-BA34-CB3A4B0E3357}" srcOrd="0" destOrd="0" presId="urn:microsoft.com/office/officeart/2005/8/layout/hProcess3"/>
    <dgm:cxn modelId="{D1874C87-E16B-481E-9BA3-44FF041DD9FA}" type="presParOf" srcId="{F1F58A8D-4581-44ED-91BE-CF41B1886C7B}" destId="{867E5D7F-E416-484C-8292-955FD13FB00F}" srcOrd="1" destOrd="0" presId="urn:microsoft.com/office/officeart/2005/8/layout/hProcess3"/>
    <dgm:cxn modelId="{565C96DF-6C18-4522-99F0-C0BD08C3E0A6}" type="presParOf" srcId="{F1F58A8D-4581-44ED-91BE-CF41B1886C7B}" destId="{4F0A7F44-9F0B-486B-90B3-12E6363AC69A}" srcOrd="2" destOrd="0" presId="urn:microsoft.com/office/officeart/2005/8/layout/hProcess3"/>
    <dgm:cxn modelId="{C3B935CC-C42E-4198-9F11-FE5578158F15}" type="presParOf" srcId="{F1F58A8D-4581-44ED-91BE-CF41B1886C7B}" destId="{C3941227-6F3D-432F-9471-EA10B978033B}" srcOrd="3" destOrd="0" presId="urn:microsoft.com/office/officeart/2005/8/layout/hProcess3"/>
    <dgm:cxn modelId="{DC3714E6-23D5-4587-BC86-39838D9E8BE6}" type="presParOf" srcId="{1FB3D3BD-2F2A-4D11-96E8-557081980CBF}" destId="{BD36D5F3-D3D2-4FF0-86D6-3CE42CC7BB67}" srcOrd="2" destOrd="0" presId="urn:microsoft.com/office/officeart/2005/8/layout/hProcess3"/>
    <dgm:cxn modelId="{E2E24AA4-9FA6-4779-92D9-EC477BF69675}" type="presParOf" srcId="{1FB3D3BD-2F2A-4D11-96E8-557081980CBF}" destId="{E1A2BC3E-9C9A-41E8-AF51-0EDDA2872005}" srcOrd="3" destOrd="0" presId="urn:microsoft.com/office/officeart/2005/8/layout/hProcess3"/>
    <dgm:cxn modelId="{8FFE435F-970A-4101-BCE4-36628C55F4C3}" type="presParOf" srcId="{E1A2BC3E-9C9A-41E8-AF51-0EDDA2872005}" destId="{DD2DB47B-F304-46BE-B233-DB4100DB6316}" srcOrd="0" destOrd="0" presId="urn:microsoft.com/office/officeart/2005/8/layout/hProcess3"/>
    <dgm:cxn modelId="{DFBA9124-FE71-458D-B9D1-6C75F3238508}" type="presParOf" srcId="{E1A2BC3E-9C9A-41E8-AF51-0EDDA2872005}" destId="{B8D41FA7-A8BE-4AC3-B544-8F0FAB3DC79D}" srcOrd="1" destOrd="0" presId="urn:microsoft.com/office/officeart/2005/8/layout/hProcess3"/>
    <dgm:cxn modelId="{8676CF95-C76B-43D3-B9B5-CC5867C4037E}" type="presParOf" srcId="{E1A2BC3E-9C9A-41E8-AF51-0EDDA2872005}" destId="{ED335F51-D72E-452A-A470-C0AE092B5B21}" srcOrd="2" destOrd="0" presId="urn:microsoft.com/office/officeart/2005/8/layout/hProcess3"/>
    <dgm:cxn modelId="{EFE7BFB7-11EA-4101-95DF-0631F3DD11A4}" type="presParOf" srcId="{E1A2BC3E-9C9A-41E8-AF51-0EDDA2872005}" destId="{19C0A10A-7B38-4AB1-BC0C-B03DB98978A8}" srcOrd="3" destOrd="0" presId="urn:microsoft.com/office/officeart/2005/8/layout/hProcess3"/>
    <dgm:cxn modelId="{CEA941B2-EE83-4C68-BCBE-70447BDC8F35}" type="presParOf" srcId="{1FB3D3BD-2F2A-4D11-96E8-557081980CBF}" destId="{D536B2A3-341D-4F9B-A182-89B3714B57E5}" srcOrd="4" destOrd="0" presId="urn:microsoft.com/office/officeart/2005/8/layout/hProcess3"/>
    <dgm:cxn modelId="{7B53AA25-D9ED-4F93-852C-73FD2C52C787}" type="presParOf" srcId="{1FB3D3BD-2F2A-4D11-96E8-557081980CBF}" destId="{8C5ACA82-779C-4E87-8DC0-31C795C4DAD4}" srcOrd="5" destOrd="0" presId="urn:microsoft.com/office/officeart/2005/8/layout/hProcess3"/>
    <dgm:cxn modelId="{6EE6CE4D-726F-47F8-ADC9-1DC671863754}" type="presParOf" srcId="{8C5ACA82-779C-4E87-8DC0-31C795C4DAD4}" destId="{75BC4910-D1CF-4711-816B-B7F3629792DD}" srcOrd="0" destOrd="0" presId="urn:microsoft.com/office/officeart/2005/8/layout/hProcess3"/>
    <dgm:cxn modelId="{17020134-5DDA-4779-AB75-E2ACD942D686}" type="presParOf" srcId="{8C5ACA82-779C-4E87-8DC0-31C795C4DAD4}" destId="{A9CE2B18-9575-4F31-99B7-8FD17273EF99}" srcOrd="1" destOrd="0" presId="urn:microsoft.com/office/officeart/2005/8/layout/hProcess3"/>
    <dgm:cxn modelId="{5506A513-AD2A-462E-9BED-131782AC98E9}" type="presParOf" srcId="{8C5ACA82-779C-4E87-8DC0-31C795C4DAD4}" destId="{93A351E5-944A-43C7-8C8F-10E7464C23E6}" srcOrd="2" destOrd="0" presId="urn:microsoft.com/office/officeart/2005/8/layout/hProcess3"/>
    <dgm:cxn modelId="{B14F789E-400C-4D2F-97F5-BCA1990A4A0E}" type="presParOf" srcId="{8C5ACA82-779C-4E87-8DC0-31C795C4DAD4}" destId="{2DB29BA3-4590-47EF-9A7C-AB606F5ABB70}" srcOrd="3" destOrd="0" presId="urn:microsoft.com/office/officeart/2005/8/layout/hProcess3"/>
    <dgm:cxn modelId="{79658B35-46E2-4085-A1CE-10A1636D3113}" type="presParOf" srcId="{1FB3D3BD-2F2A-4D11-96E8-557081980CBF}" destId="{60D0BCE2-4E36-410A-A0BC-8EAF36DB2B39}" srcOrd="6" destOrd="0" presId="urn:microsoft.com/office/officeart/2005/8/layout/hProcess3"/>
    <dgm:cxn modelId="{043E32BB-2BFA-48FA-8BAB-1944C21904FD}" type="presParOf" srcId="{1FB3D3BD-2F2A-4D11-96E8-557081980CBF}" destId="{4DE010F2-DFA9-40FD-96E4-2304AB28E958}" srcOrd="7" destOrd="0" presId="urn:microsoft.com/office/officeart/2005/8/layout/hProcess3"/>
    <dgm:cxn modelId="{685CE276-9FEA-471C-8E72-90CAA9138475}" type="presParOf" srcId="{4DE010F2-DFA9-40FD-96E4-2304AB28E958}" destId="{CA3CE4AB-CADD-489B-BACB-3FEF3CCA192E}" srcOrd="0" destOrd="0" presId="urn:microsoft.com/office/officeart/2005/8/layout/hProcess3"/>
    <dgm:cxn modelId="{4168259A-3858-431A-92AC-4EED056B7C76}" type="presParOf" srcId="{4DE010F2-DFA9-40FD-96E4-2304AB28E958}" destId="{B79D36AE-5405-49AF-ABC1-3B38F1F6729A}" srcOrd="1" destOrd="0" presId="urn:microsoft.com/office/officeart/2005/8/layout/hProcess3"/>
    <dgm:cxn modelId="{F3782132-2B1A-444F-80EB-27E487D0187C}" type="presParOf" srcId="{4DE010F2-DFA9-40FD-96E4-2304AB28E958}" destId="{0C1BC17A-9E8D-474A-89E8-8DDA4A385285}" srcOrd="2" destOrd="0" presId="urn:microsoft.com/office/officeart/2005/8/layout/hProcess3"/>
    <dgm:cxn modelId="{1F2FB5AC-AA7C-4B6D-958A-688D5F553C46}" type="presParOf" srcId="{4DE010F2-DFA9-40FD-96E4-2304AB28E958}" destId="{3002D03C-1D4F-485F-ACD2-49A0A6BECFB2}" srcOrd="3" destOrd="0" presId="urn:microsoft.com/office/officeart/2005/8/layout/hProcess3"/>
    <dgm:cxn modelId="{0F1122BD-3F90-443C-802D-E54DCA759DE1}" type="presParOf" srcId="{1FB3D3BD-2F2A-4D11-96E8-557081980CBF}" destId="{C686DAEA-9BE0-4567-9B1A-56AC73253FF9}" srcOrd="8" destOrd="0" presId="urn:microsoft.com/office/officeart/2005/8/layout/hProcess3"/>
    <dgm:cxn modelId="{AE69789E-84D1-467A-8F58-6434AAA7A05E}" type="presParOf" srcId="{1FB3D3BD-2F2A-4D11-96E8-557081980CBF}" destId="{D53AE839-E968-4506-B303-AAC9C4A739B2}" srcOrd="9" destOrd="0" presId="urn:microsoft.com/office/officeart/2005/8/layout/hProcess3"/>
    <dgm:cxn modelId="{9C79B205-0663-40C8-BB27-86654BC1B28E}" type="presParOf" srcId="{D53AE839-E968-4506-B303-AAC9C4A739B2}" destId="{787D4C68-E415-444E-8AE0-845414AA0A20}" srcOrd="0" destOrd="0" presId="urn:microsoft.com/office/officeart/2005/8/layout/hProcess3"/>
    <dgm:cxn modelId="{E775E70F-47E0-4C1B-9923-833FF5E2D71F}" type="presParOf" srcId="{D53AE839-E968-4506-B303-AAC9C4A739B2}" destId="{DF241801-B20E-4F48-A346-27FDBA59CCA1}" srcOrd="1" destOrd="0" presId="urn:microsoft.com/office/officeart/2005/8/layout/hProcess3"/>
    <dgm:cxn modelId="{F5DC7015-B7B8-4CE6-8626-FFACC20103B0}" type="presParOf" srcId="{D53AE839-E968-4506-B303-AAC9C4A739B2}" destId="{7E4D3D26-F444-47D2-967F-8F483CD3EE31}" srcOrd="2" destOrd="0" presId="urn:microsoft.com/office/officeart/2005/8/layout/hProcess3"/>
    <dgm:cxn modelId="{2EF148FA-060F-439F-BEE1-604B296FFC8F}" type="presParOf" srcId="{D53AE839-E968-4506-B303-AAC9C4A739B2}" destId="{02CC0D3A-916B-42AE-8D2C-9DEA77FC52E5}" srcOrd="3" destOrd="0" presId="urn:microsoft.com/office/officeart/2005/8/layout/hProcess3"/>
    <dgm:cxn modelId="{D6D5DD20-7882-437A-A22E-930A8AD6FDE7}" type="presParOf" srcId="{1FB3D3BD-2F2A-4D11-96E8-557081980CBF}" destId="{00F605D5-4FE2-44CB-B121-3549C96F4642}" srcOrd="10" destOrd="0" presId="urn:microsoft.com/office/officeart/2005/8/layout/hProcess3"/>
    <dgm:cxn modelId="{444F4FEE-F4C0-45AE-AB7D-EA3502054607}" type="presParOf" srcId="{1FB3D3BD-2F2A-4D11-96E8-557081980CBF}" destId="{90042F79-10B8-40A6-A3FF-855BC42E3011}" srcOrd="11" destOrd="0" presId="urn:microsoft.com/office/officeart/2005/8/layout/hProcess3"/>
    <dgm:cxn modelId="{3AA275F9-84C8-4845-A35C-CFC1F68E1CB0}" type="presParOf" srcId="{1FB3D3BD-2F2A-4D11-96E8-557081980CBF}" destId="{75ACCBCA-7D4E-4577-9975-7C9EF990C84A}" srcOrd="12" destOrd="0" presId="urn:microsoft.com/office/officeart/2005/8/layout/h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90FED-8576-4DFD-9EA7-05C6D21A0B89}" type="doc">
      <dgm:prSet loTypeId="urn:microsoft.com/office/officeart/2005/8/layout/gear1" loCatId="process" qsTypeId="urn:microsoft.com/office/officeart/2005/8/quickstyle/3d2" qsCatId="3D" csTypeId="urn:microsoft.com/office/officeart/2005/8/colors/accent4_4" csCatId="accent4" phldr="1"/>
      <dgm:spPr/>
    </dgm:pt>
    <dgm:pt modelId="{53A2CE93-ACD8-460D-A2F3-C3E5C3F0580B}">
      <dgm:prSet phldrT="[Text]"/>
      <dgm:spPr/>
      <dgm:t>
        <a:bodyPr/>
        <a:lstStyle/>
        <a:p>
          <a:pPr rtl="1"/>
          <a:r>
            <a:rPr lang="en-US" dirty="0" smtClean="0"/>
            <a:t>Training</a:t>
          </a:r>
          <a:endParaRPr lang="he-IL" dirty="0"/>
        </a:p>
      </dgm:t>
    </dgm:pt>
    <dgm:pt modelId="{C4D5AA16-3826-413C-9571-137170C99782}" type="parTrans" cxnId="{E1484A33-AEC6-4930-872B-83889DE7C6BA}">
      <dgm:prSet/>
      <dgm:spPr/>
      <dgm:t>
        <a:bodyPr/>
        <a:lstStyle/>
        <a:p>
          <a:pPr rtl="1"/>
          <a:endParaRPr lang="he-IL"/>
        </a:p>
      </dgm:t>
    </dgm:pt>
    <dgm:pt modelId="{942FFF2F-3281-4C5D-8765-B89CD858783C}" type="sibTrans" cxnId="{E1484A33-AEC6-4930-872B-83889DE7C6BA}">
      <dgm:prSet/>
      <dgm:spPr/>
      <dgm:t>
        <a:bodyPr/>
        <a:lstStyle/>
        <a:p>
          <a:pPr rtl="1"/>
          <a:endParaRPr lang="he-IL"/>
        </a:p>
      </dgm:t>
    </dgm:pt>
    <dgm:pt modelId="{34E57EE1-247D-4359-8EFA-4763762DB892}" type="pres">
      <dgm:prSet presAssocID="{9AC90FED-8576-4DFD-9EA7-05C6D21A0B89}" presName="composite" presStyleCnt="0">
        <dgm:presLayoutVars>
          <dgm:chMax val="3"/>
          <dgm:animLvl val="lvl"/>
          <dgm:resizeHandles val="exact"/>
        </dgm:presLayoutVars>
      </dgm:prSet>
      <dgm:spPr/>
    </dgm:pt>
    <dgm:pt modelId="{57D552E7-D6C6-40B0-9F8A-C790A15604A7}" type="pres">
      <dgm:prSet presAssocID="{53A2CE93-ACD8-460D-A2F3-C3E5C3F0580B}" presName="gear1" presStyleLbl="node1" presStyleIdx="0" presStyleCnt="1">
        <dgm:presLayoutVars>
          <dgm:chMax val="1"/>
          <dgm:bulletEnabled val="1"/>
        </dgm:presLayoutVars>
      </dgm:prSet>
      <dgm:spPr/>
      <dgm:t>
        <a:bodyPr/>
        <a:lstStyle/>
        <a:p>
          <a:pPr rtl="1"/>
          <a:endParaRPr lang="he-IL"/>
        </a:p>
      </dgm:t>
    </dgm:pt>
    <dgm:pt modelId="{8783C701-AE11-407F-BA4B-E69E6DD01CFD}" type="pres">
      <dgm:prSet presAssocID="{53A2CE93-ACD8-460D-A2F3-C3E5C3F0580B}" presName="gear1srcNode" presStyleLbl="node1" presStyleIdx="0" presStyleCnt="1"/>
      <dgm:spPr/>
      <dgm:t>
        <a:bodyPr/>
        <a:lstStyle/>
        <a:p>
          <a:pPr rtl="1"/>
          <a:endParaRPr lang="he-IL"/>
        </a:p>
      </dgm:t>
    </dgm:pt>
    <dgm:pt modelId="{B5C89960-3B42-424C-9622-1BC1E8C2A681}" type="pres">
      <dgm:prSet presAssocID="{53A2CE93-ACD8-460D-A2F3-C3E5C3F0580B}" presName="gear1dstNode" presStyleLbl="node1" presStyleIdx="0" presStyleCnt="1"/>
      <dgm:spPr/>
      <dgm:t>
        <a:bodyPr/>
        <a:lstStyle/>
        <a:p>
          <a:pPr rtl="1"/>
          <a:endParaRPr lang="he-IL"/>
        </a:p>
      </dgm:t>
    </dgm:pt>
    <dgm:pt modelId="{4AB5D0A6-9ED2-48D9-A888-18424CE3D8A3}" type="pres">
      <dgm:prSet presAssocID="{942FFF2F-3281-4C5D-8765-B89CD858783C}" presName="connector1" presStyleLbl="sibTrans2D1" presStyleIdx="0" presStyleCnt="1"/>
      <dgm:spPr/>
      <dgm:t>
        <a:bodyPr/>
        <a:lstStyle/>
        <a:p>
          <a:pPr rtl="1"/>
          <a:endParaRPr lang="he-IL"/>
        </a:p>
      </dgm:t>
    </dgm:pt>
  </dgm:ptLst>
  <dgm:cxnLst>
    <dgm:cxn modelId="{E1484A33-AEC6-4930-872B-83889DE7C6BA}" srcId="{9AC90FED-8576-4DFD-9EA7-05C6D21A0B89}" destId="{53A2CE93-ACD8-460D-A2F3-C3E5C3F0580B}" srcOrd="0" destOrd="0" parTransId="{C4D5AA16-3826-413C-9571-137170C99782}" sibTransId="{942FFF2F-3281-4C5D-8765-B89CD858783C}"/>
    <dgm:cxn modelId="{C352617F-519E-42BB-8492-306D9E6BCEDA}" type="presOf" srcId="{942FFF2F-3281-4C5D-8765-B89CD858783C}" destId="{4AB5D0A6-9ED2-48D9-A888-18424CE3D8A3}" srcOrd="0" destOrd="0" presId="urn:microsoft.com/office/officeart/2005/8/layout/gear1"/>
    <dgm:cxn modelId="{90CCF88A-3A61-4347-A7A8-F8BB986BBD79}" type="presOf" srcId="{9AC90FED-8576-4DFD-9EA7-05C6D21A0B89}" destId="{34E57EE1-247D-4359-8EFA-4763762DB892}" srcOrd="0" destOrd="0" presId="urn:microsoft.com/office/officeart/2005/8/layout/gear1"/>
    <dgm:cxn modelId="{BE35D863-A83C-4FAE-B986-2E1F591DC029}" type="presOf" srcId="{53A2CE93-ACD8-460D-A2F3-C3E5C3F0580B}" destId="{B5C89960-3B42-424C-9622-1BC1E8C2A681}" srcOrd="2" destOrd="0" presId="urn:microsoft.com/office/officeart/2005/8/layout/gear1"/>
    <dgm:cxn modelId="{535BB52A-D866-4B37-9211-77BE7152D3CE}" type="presOf" srcId="{53A2CE93-ACD8-460D-A2F3-C3E5C3F0580B}" destId="{57D552E7-D6C6-40B0-9F8A-C790A15604A7}" srcOrd="0" destOrd="0" presId="urn:microsoft.com/office/officeart/2005/8/layout/gear1"/>
    <dgm:cxn modelId="{12D06964-4BE4-4B6A-82F2-A93B5615587E}" type="presOf" srcId="{53A2CE93-ACD8-460D-A2F3-C3E5C3F0580B}" destId="{8783C701-AE11-407F-BA4B-E69E6DD01CFD}" srcOrd="1" destOrd="0" presId="urn:microsoft.com/office/officeart/2005/8/layout/gear1"/>
    <dgm:cxn modelId="{0F07ECD8-51AA-4A17-BBCF-22C6466B2D9D}" type="presParOf" srcId="{34E57EE1-247D-4359-8EFA-4763762DB892}" destId="{57D552E7-D6C6-40B0-9F8A-C790A15604A7}" srcOrd="0" destOrd="0" presId="urn:microsoft.com/office/officeart/2005/8/layout/gear1"/>
    <dgm:cxn modelId="{E6A54CE6-1312-4F24-A2A4-D012AC287118}" type="presParOf" srcId="{34E57EE1-247D-4359-8EFA-4763762DB892}" destId="{8783C701-AE11-407F-BA4B-E69E6DD01CFD}" srcOrd="1" destOrd="0" presId="urn:microsoft.com/office/officeart/2005/8/layout/gear1"/>
    <dgm:cxn modelId="{FB798DC0-F69B-44E9-9CAC-2DC3E3870FC7}" type="presParOf" srcId="{34E57EE1-247D-4359-8EFA-4763762DB892}" destId="{B5C89960-3B42-424C-9622-1BC1E8C2A681}" srcOrd="2" destOrd="0" presId="urn:microsoft.com/office/officeart/2005/8/layout/gear1"/>
    <dgm:cxn modelId="{14547419-5CB4-429C-8E11-216C902EEDE1}" type="presParOf" srcId="{34E57EE1-247D-4359-8EFA-4763762DB892}" destId="{4AB5D0A6-9ED2-48D9-A888-18424CE3D8A3}" srcOrd="3" destOrd="0" presId="urn:microsoft.com/office/officeart/2005/8/layout/gear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C90FED-8576-4DFD-9EA7-05C6D21A0B89}" type="doc">
      <dgm:prSet loTypeId="urn:microsoft.com/office/officeart/2005/8/layout/gear1" loCatId="process" qsTypeId="urn:microsoft.com/office/officeart/2005/8/quickstyle/3d2" qsCatId="3D" csTypeId="urn:microsoft.com/office/officeart/2005/8/colors/colorful1" csCatId="colorful" phldr="1"/>
      <dgm:spPr/>
    </dgm:pt>
    <dgm:pt modelId="{BF912DD6-CEEB-43BC-A616-F08363FC1DD3}">
      <dgm:prSet phldrT="[Text]"/>
      <dgm:spPr/>
      <dgm:t>
        <a:bodyPr/>
        <a:lstStyle/>
        <a:p>
          <a:pPr rtl="1"/>
          <a:r>
            <a:rPr lang="en-US" dirty="0" smtClean="0"/>
            <a:t>Pedagogy</a:t>
          </a:r>
          <a:endParaRPr lang="he-IL" dirty="0"/>
        </a:p>
      </dgm:t>
    </dgm:pt>
    <dgm:pt modelId="{1B601518-B1D7-4C0F-8173-9885D083E414}" type="parTrans" cxnId="{D7BF70A8-93B9-4C21-BB5E-70F31C9A7919}">
      <dgm:prSet/>
      <dgm:spPr/>
      <dgm:t>
        <a:bodyPr/>
        <a:lstStyle/>
        <a:p>
          <a:pPr rtl="1"/>
          <a:endParaRPr lang="he-IL"/>
        </a:p>
      </dgm:t>
    </dgm:pt>
    <dgm:pt modelId="{41CD95AA-80A4-4E0A-A8B0-15311CD091DA}" type="sibTrans" cxnId="{D7BF70A8-93B9-4C21-BB5E-70F31C9A7919}">
      <dgm:prSet/>
      <dgm:spPr/>
      <dgm:t>
        <a:bodyPr/>
        <a:lstStyle/>
        <a:p>
          <a:pPr rtl="1"/>
          <a:endParaRPr lang="he-IL"/>
        </a:p>
      </dgm:t>
    </dgm:pt>
    <dgm:pt modelId="{34E57EE1-247D-4359-8EFA-4763762DB892}" type="pres">
      <dgm:prSet presAssocID="{9AC90FED-8576-4DFD-9EA7-05C6D21A0B89}" presName="composite" presStyleCnt="0">
        <dgm:presLayoutVars>
          <dgm:chMax val="3"/>
          <dgm:animLvl val="lvl"/>
          <dgm:resizeHandles val="exact"/>
        </dgm:presLayoutVars>
      </dgm:prSet>
      <dgm:spPr/>
    </dgm:pt>
    <dgm:pt modelId="{22C3C63A-6636-43AA-8805-D2BB0327A0E8}" type="pres">
      <dgm:prSet presAssocID="{BF912DD6-CEEB-43BC-A616-F08363FC1DD3}" presName="gear1" presStyleLbl="node1" presStyleIdx="0" presStyleCnt="1" custScaleX="111374" custScaleY="105636" custLinFactNeighborX="2516" custLinFactNeighborY="-353">
        <dgm:presLayoutVars>
          <dgm:chMax val="1"/>
          <dgm:bulletEnabled val="1"/>
        </dgm:presLayoutVars>
      </dgm:prSet>
      <dgm:spPr/>
      <dgm:t>
        <a:bodyPr/>
        <a:lstStyle/>
        <a:p>
          <a:pPr rtl="1"/>
          <a:endParaRPr lang="he-IL"/>
        </a:p>
      </dgm:t>
    </dgm:pt>
    <dgm:pt modelId="{03EE183A-A8EA-428B-9113-891D7F02C9F7}" type="pres">
      <dgm:prSet presAssocID="{BF912DD6-CEEB-43BC-A616-F08363FC1DD3}" presName="gear1srcNode" presStyleLbl="node1" presStyleIdx="0" presStyleCnt="1"/>
      <dgm:spPr/>
      <dgm:t>
        <a:bodyPr/>
        <a:lstStyle/>
        <a:p>
          <a:pPr rtl="1"/>
          <a:endParaRPr lang="he-IL"/>
        </a:p>
      </dgm:t>
    </dgm:pt>
    <dgm:pt modelId="{133CD9E8-144F-4A3D-8473-C5C0632863FC}" type="pres">
      <dgm:prSet presAssocID="{BF912DD6-CEEB-43BC-A616-F08363FC1DD3}" presName="gear1dstNode" presStyleLbl="node1" presStyleIdx="0" presStyleCnt="1"/>
      <dgm:spPr/>
      <dgm:t>
        <a:bodyPr/>
        <a:lstStyle/>
        <a:p>
          <a:pPr rtl="1"/>
          <a:endParaRPr lang="he-IL"/>
        </a:p>
      </dgm:t>
    </dgm:pt>
    <dgm:pt modelId="{F3563F32-1824-47F3-8959-3196B3BB06A6}" type="pres">
      <dgm:prSet presAssocID="{41CD95AA-80A4-4E0A-A8B0-15311CD091DA}" presName="connector1" presStyleLbl="sibTrans2D1" presStyleIdx="0" presStyleCnt="1"/>
      <dgm:spPr/>
      <dgm:t>
        <a:bodyPr/>
        <a:lstStyle/>
        <a:p>
          <a:pPr rtl="1"/>
          <a:endParaRPr lang="he-IL"/>
        </a:p>
      </dgm:t>
    </dgm:pt>
  </dgm:ptLst>
  <dgm:cxnLst>
    <dgm:cxn modelId="{D7BF70A8-93B9-4C21-BB5E-70F31C9A7919}" srcId="{9AC90FED-8576-4DFD-9EA7-05C6D21A0B89}" destId="{BF912DD6-CEEB-43BC-A616-F08363FC1DD3}" srcOrd="0" destOrd="0" parTransId="{1B601518-B1D7-4C0F-8173-9885D083E414}" sibTransId="{41CD95AA-80A4-4E0A-A8B0-15311CD091DA}"/>
    <dgm:cxn modelId="{726C9D0D-D3B0-440F-831F-5724A08D5F37}" type="presOf" srcId="{BF912DD6-CEEB-43BC-A616-F08363FC1DD3}" destId="{22C3C63A-6636-43AA-8805-D2BB0327A0E8}" srcOrd="0" destOrd="0" presId="urn:microsoft.com/office/officeart/2005/8/layout/gear1"/>
    <dgm:cxn modelId="{B686CC81-B470-40E5-A055-39B42CE95D5C}" type="presOf" srcId="{BF912DD6-CEEB-43BC-A616-F08363FC1DD3}" destId="{133CD9E8-144F-4A3D-8473-C5C0632863FC}" srcOrd="2" destOrd="0" presId="urn:microsoft.com/office/officeart/2005/8/layout/gear1"/>
    <dgm:cxn modelId="{D0B96150-08B7-4C63-962D-046FF4AADE80}" type="presOf" srcId="{41CD95AA-80A4-4E0A-A8B0-15311CD091DA}" destId="{F3563F32-1824-47F3-8959-3196B3BB06A6}" srcOrd="0" destOrd="0" presId="urn:microsoft.com/office/officeart/2005/8/layout/gear1"/>
    <dgm:cxn modelId="{9CB66B09-77B4-463A-BC1B-66E467EF86C1}" type="presOf" srcId="{9AC90FED-8576-4DFD-9EA7-05C6D21A0B89}" destId="{34E57EE1-247D-4359-8EFA-4763762DB892}" srcOrd="0" destOrd="0" presId="urn:microsoft.com/office/officeart/2005/8/layout/gear1"/>
    <dgm:cxn modelId="{72D035B0-D1E5-4EA2-AA0F-714031B657A5}" type="presOf" srcId="{BF912DD6-CEEB-43BC-A616-F08363FC1DD3}" destId="{03EE183A-A8EA-428B-9113-891D7F02C9F7}" srcOrd="1" destOrd="0" presId="urn:microsoft.com/office/officeart/2005/8/layout/gear1"/>
    <dgm:cxn modelId="{105A7F7C-51FF-4035-B01E-D8AFFEA782AE}" type="presParOf" srcId="{34E57EE1-247D-4359-8EFA-4763762DB892}" destId="{22C3C63A-6636-43AA-8805-D2BB0327A0E8}" srcOrd="0" destOrd="0" presId="urn:microsoft.com/office/officeart/2005/8/layout/gear1"/>
    <dgm:cxn modelId="{EC18574E-4382-4EE2-9BE1-C15DCBBF85E9}" type="presParOf" srcId="{34E57EE1-247D-4359-8EFA-4763762DB892}" destId="{03EE183A-A8EA-428B-9113-891D7F02C9F7}" srcOrd="1" destOrd="0" presId="urn:microsoft.com/office/officeart/2005/8/layout/gear1"/>
    <dgm:cxn modelId="{A4224348-F11C-46F7-824B-F53C473A3E49}" type="presParOf" srcId="{34E57EE1-247D-4359-8EFA-4763762DB892}" destId="{133CD9E8-144F-4A3D-8473-C5C0632863FC}" srcOrd="2" destOrd="0" presId="urn:microsoft.com/office/officeart/2005/8/layout/gear1"/>
    <dgm:cxn modelId="{13C367BC-EE7F-47BF-9E08-5A2F32E5CEC3}" type="presParOf" srcId="{34E57EE1-247D-4359-8EFA-4763762DB892}" destId="{F3563F32-1824-47F3-8959-3196B3BB06A6}" srcOrd="3" destOrd="0" presId="urn:microsoft.com/office/officeart/2005/8/layout/gear1"/>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C90FED-8576-4DFD-9EA7-05C6D21A0B89}" type="doc">
      <dgm:prSet loTypeId="urn:microsoft.com/office/officeart/2005/8/layout/gear1" loCatId="process" qsTypeId="urn:microsoft.com/office/officeart/2005/8/quickstyle/3d2" qsCatId="3D" csTypeId="urn:microsoft.com/office/officeart/2005/8/colors/colorful3" csCatId="colorful" phldr="1"/>
      <dgm:spPr/>
    </dgm:pt>
    <dgm:pt modelId="{53A2CE93-ACD8-460D-A2F3-C3E5C3F0580B}">
      <dgm:prSet phldrT="[Text]"/>
      <dgm:spPr/>
      <dgm:t>
        <a:bodyPr/>
        <a:lstStyle/>
        <a:p>
          <a:pPr rtl="1"/>
          <a:r>
            <a:rPr lang="en-US" dirty="0" smtClean="0"/>
            <a:t>Student</a:t>
          </a:r>
          <a:endParaRPr lang="he-IL" dirty="0"/>
        </a:p>
      </dgm:t>
    </dgm:pt>
    <dgm:pt modelId="{C4D5AA16-3826-413C-9571-137170C99782}" type="parTrans" cxnId="{E1484A33-AEC6-4930-872B-83889DE7C6BA}">
      <dgm:prSet/>
      <dgm:spPr/>
      <dgm:t>
        <a:bodyPr/>
        <a:lstStyle/>
        <a:p>
          <a:pPr rtl="1"/>
          <a:endParaRPr lang="he-IL"/>
        </a:p>
      </dgm:t>
    </dgm:pt>
    <dgm:pt modelId="{942FFF2F-3281-4C5D-8765-B89CD858783C}" type="sibTrans" cxnId="{E1484A33-AEC6-4930-872B-83889DE7C6BA}">
      <dgm:prSet/>
      <dgm:spPr/>
      <dgm:t>
        <a:bodyPr/>
        <a:lstStyle/>
        <a:p>
          <a:pPr rtl="1"/>
          <a:endParaRPr lang="he-IL"/>
        </a:p>
      </dgm:t>
    </dgm:pt>
    <dgm:pt modelId="{34E57EE1-247D-4359-8EFA-4763762DB892}" type="pres">
      <dgm:prSet presAssocID="{9AC90FED-8576-4DFD-9EA7-05C6D21A0B89}" presName="composite" presStyleCnt="0">
        <dgm:presLayoutVars>
          <dgm:chMax val="3"/>
          <dgm:animLvl val="lvl"/>
          <dgm:resizeHandles val="exact"/>
        </dgm:presLayoutVars>
      </dgm:prSet>
      <dgm:spPr/>
    </dgm:pt>
    <dgm:pt modelId="{57D552E7-D6C6-40B0-9F8A-C790A15604A7}" type="pres">
      <dgm:prSet presAssocID="{53A2CE93-ACD8-460D-A2F3-C3E5C3F0580B}" presName="gear1" presStyleLbl="node1" presStyleIdx="0" presStyleCnt="1" custLinFactNeighborY="4040">
        <dgm:presLayoutVars>
          <dgm:chMax val="1"/>
          <dgm:bulletEnabled val="1"/>
        </dgm:presLayoutVars>
      </dgm:prSet>
      <dgm:spPr/>
      <dgm:t>
        <a:bodyPr/>
        <a:lstStyle/>
        <a:p>
          <a:pPr rtl="1"/>
          <a:endParaRPr lang="he-IL"/>
        </a:p>
      </dgm:t>
    </dgm:pt>
    <dgm:pt modelId="{8783C701-AE11-407F-BA4B-E69E6DD01CFD}" type="pres">
      <dgm:prSet presAssocID="{53A2CE93-ACD8-460D-A2F3-C3E5C3F0580B}" presName="gear1srcNode" presStyleLbl="node1" presStyleIdx="0" presStyleCnt="1"/>
      <dgm:spPr/>
      <dgm:t>
        <a:bodyPr/>
        <a:lstStyle/>
        <a:p>
          <a:pPr rtl="1"/>
          <a:endParaRPr lang="he-IL"/>
        </a:p>
      </dgm:t>
    </dgm:pt>
    <dgm:pt modelId="{B5C89960-3B42-424C-9622-1BC1E8C2A681}" type="pres">
      <dgm:prSet presAssocID="{53A2CE93-ACD8-460D-A2F3-C3E5C3F0580B}" presName="gear1dstNode" presStyleLbl="node1" presStyleIdx="0" presStyleCnt="1"/>
      <dgm:spPr/>
      <dgm:t>
        <a:bodyPr/>
        <a:lstStyle/>
        <a:p>
          <a:pPr rtl="1"/>
          <a:endParaRPr lang="he-IL"/>
        </a:p>
      </dgm:t>
    </dgm:pt>
    <dgm:pt modelId="{4AB5D0A6-9ED2-48D9-A888-18424CE3D8A3}" type="pres">
      <dgm:prSet presAssocID="{942FFF2F-3281-4C5D-8765-B89CD858783C}" presName="connector1" presStyleLbl="sibTrans2D1" presStyleIdx="0" presStyleCnt="1"/>
      <dgm:spPr/>
      <dgm:t>
        <a:bodyPr/>
        <a:lstStyle/>
        <a:p>
          <a:pPr rtl="1"/>
          <a:endParaRPr lang="he-IL"/>
        </a:p>
      </dgm:t>
    </dgm:pt>
  </dgm:ptLst>
  <dgm:cxnLst>
    <dgm:cxn modelId="{925ECD8C-E44D-4C38-9E5B-5104B2D80064}" type="presOf" srcId="{53A2CE93-ACD8-460D-A2F3-C3E5C3F0580B}" destId="{57D552E7-D6C6-40B0-9F8A-C790A15604A7}" srcOrd="0" destOrd="0" presId="urn:microsoft.com/office/officeart/2005/8/layout/gear1"/>
    <dgm:cxn modelId="{E1484A33-AEC6-4930-872B-83889DE7C6BA}" srcId="{9AC90FED-8576-4DFD-9EA7-05C6D21A0B89}" destId="{53A2CE93-ACD8-460D-A2F3-C3E5C3F0580B}" srcOrd="0" destOrd="0" parTransId="{C4D5AA16-3826-413C-9571-137170C99782}" sibTransId="{942FFF2F-3281-4C5D-8765-B89CD858783C}"/>
    <dgm:cxn modelId="{D34D4704-8172-4F7F-A960-B92F640CAD90}" type="presOf" srcId="{942FFF2F-3281-4C5D-8765-B89CD858783C}" destId="{4AB5D0A6-9ED2-48D9-A888-18424CE3D8A3}" srcOrd="0" destOrd="0" presId="urn:microsoft.com/office/officeart/2005/8/layout/gear1"/>
    <dgm:cxn modelId="{4FBA46E0-FA86-452F-A9F8-3C9DD66BB7DB}" type="presOf" srcId="{53A2CE93-ACD8-460D-A2F3-C3E5C3F0580B}" destId="{8783C701-AE11-407F-BA4B-E69E6DD01CFD}" srcOrd="1" destOrd="0" presId="urn:microsoft.com/office/officeart/2005/8/layout/gear1"/>
    <dgm:cxn modelId="{03647B9B-47C3-46AC-8E20-A2DBD4B54455}" type="presOf" srcId="{9AC90FED-8576-4DFD-9EA7-05C6D21A0B89}" destId="{34E57EE1-247D-4359-8EFA-4763762DB892}" srcOrd="0" destOrd="0" presId="urn:microsoft.com/office/officeart/2005/8/layout/gear1"/>
    <dgm:cxn modelId="{1ABA3485-2797-41FA-8DDB-C915F85D065F}" type="presOf" srcId="{53A2CE93-ACD8-460D-A2F3-C3E5C3F0580B}" destId="{B5C89960-3B42-424C-9622-1BC1E8C2A681}" srcOrd="2" destOrd="0" presId="urn:microsoft.com/office/officeart/2005/8/layout/gear1"/>
    <dgm:cxn modelId="{94A7B4F5-35BE-4545-BBB0-CFF37A3347EB}" type="presParOf" srcId="{34E57EE1-247D-4359-8EFA-4763762DB892}" destId="{57D552E7-D6C6-40B0-9F8A-C790A15604A7}" srcOrd="0" destOrd="0" presId="urn:microsoft.com/office/officeart/2005/8/layout/gear1"/>
    <dgm:cxn modelId="{4EF78473-6D05-490B-B6C3-6D5C5C66F5AB}" type="presParOf" srcId="{34E57EE1-247D-4359-8EFA-4763762DB892}" destId="{8783C701-AE11-407F-BA4B-E69E6DD01CFD}" srcOrd="1" destOrd="0" presId="urn:microsoft.com/office/officeart/2005/8/layout/gear1"/>
    <dgm:cxn modelId="{88953C00-667D-48BB-8745-BFC982FFE9CE}" type="presParOf" srcId="{34E57EE1-247D-4359-8EFA-4763762DB892}" destId="{B5C89960-3B42-424C-9622-1BC1E8C2A681}" srcOrd="2" destOrd="0" presId="urn:microsoft.com/office/officeart/2005/8/layout/gear1"/>
    <dgm:cxn modelId="{FB6DAADB-376A-4D03-AB29-2A72001BCB7F}" type="presParOf" srcId="{34E57EE1-247D-4359-8EFA-4763762DB892}" destId="{4AB5D0A6-9ED2-48D9-A888-18424CE3D8A3}" srcOrd="3" destOrd="0" presId="urn:microsoft.com/office/officeart/2005/8/layout/gear1"/>
  </dgm:cxnLst>
  <dgm:bg/>
  <dgm:whole/>
  <dgm:extLst>
    <a:ext uri="http://schemas.microsoft.com/office/drawing/2008/diagram">
      <dsp:dataModelExt xmlns:dsp="http://schemas.microsoft.com/office/drawing/2008/diagram" xmlns="" relId="rId2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F5E7F8-DCF8-4B40-9D27-43C25D94AFBB}"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pPr rtl="1"/>
          <a:endParaRPr lang="he-IL"/>
        </a:p>
      </dgm:t>
    </dgm:pt>
    <dgm:pt modelId="{8F53858C-47EC-4397-97BB-6AE1F9A48F49}">
      <dgm:prSet phldrT="[Text]"/>
      <dgm:spPr/>
      <dgm:t>
        <a:bodyPr/>
        <a:lstStyle/>
        <a:p>
          <a:pPr rtl="1"/>
          <a:r>
            <a:rPr lang="en-US" dirty="0" smtClean="0">
              <a:solidFill>
                <a:schemeClr val="tx1"/>
              </a:solidFill>
            </a:rPr>
            <a:t>Organization</a:t>
          </a:r>
          <a:endParaRPr lang="he-IL" dirty="0">
            <a:solidFill>
              <a:schemeClr val="tx1"/>
            </a:solidFill>
          </a:endParaRPr>
        </a:p>
      </dgm:t>
    </dgm:pt>
    <dgm:pt modelId="{83FACDD5-1249-4F0E-807B-344B37FB18A4}" type="parTrans" cxnId="{9C7930EF-8DA3-4A78-8E6D-23EBD871C332}">
      <dgm:prSet/>
      <dgm:spPr/>
      <dgm:t>
        <a:bodyPr/>
        <a:lstStyle/>
        <a:p>
          <a:pPr rtl="1"/>
          <a:endParaRPr lang="he-IL"/>
        </a:p>
      </dgm:t>
    </dgm:pt>
    <dgm:pt modelId="{1C337C4F-434A-46D6-B3AD-1F5D3E52025B}" type="sibTrans" cxnId="{9C7930EF-8DA3-4A78-8E6D-23EBD871C332}">
      <dgm:prSet/>
      <dgm:spPr/>
      <dgm:t>
        <a:bodyPr/>
        <a:lstStyle/>
        <a:p>
          <a:pPr rtl="1"/>
          <a:endParaRPr lang="he-IL"/>
        </a:p>
      </dgm:t>
    </dgm:pt>
    <dgm:pt modelId="{C09F4F40-A3B8-452D-B452-FD6733347C7F}">
      <dgm:prSet phldrT="[Text]"/>
      <dgm:spPr/>
      <dgm:t>
        <a:bodyPr/>
        <a:lstStyle/>
        <a:p>
          <a:pPr rtl="1"/>
          <a:r>
            <a:rPr lang="en-US" dirty="0" smtClean="0">
              <a:solidFill>
                <a:schemeClr val="tx1"/>
              </a:solidFill>
            </a:rPr>
            <a:t>Community</a:t>
          </a:r>
        </a:p>
      </dgm:t>
    </dgm:pt>
    <dgm:pt modelId="{385D7634-68D6-4E91-903B-7287A8BFC8AB}" type="parTrans" cxnId="{E2F4A072-6A74-4E2F-9AA9-CC2D07381F29}">
      <dgm:prSet/>
      <dgm:spPr/>
      <dgm:t>
        <a:bodyPr/>
        <a:lstStyle/>
        <a:p>
          <a:pPr rtl="1"/>
          <a:endParaRPr lang="he-IL"/>
        </a:p>
      </dgm:t>
    </dgm:pt>
    <dgm:pt modelId="{0B1218A7-F807-4031-83B4-1FD7DA126638}" type="sibTrans" cxnId="{E2F4A072-6A74-4E2F-9AA9-CC2D07381F29}">
      <dgm:prSet/>
      <dgm:spPr/>
      <dgm:t>
        <a:bodyPr/>
        <a:lstStyle/>
        <a:p>
          <a:pPr rtl="1"/>
          <a:endParaRPr lang="he-IL"/>
        </a:p>
      </dgm:t>
    </dgm:pt>
    <dgm:pt modelId="{4D54F277-610E-41DC-95DF-839365323690}">
      <dgm:prSet phldrT="[Text]"/>
      <dgm:spPr/>
      <dgm:t>
        <a:bodyPr/>
        <a:lstStyle/>
        <a:p>
          <a:pPr rtl="1"/>
          <a:r>
            <a:rPr lang="en-US" dirty="0" smtClean="0">
              <a:solidFill>
                <a:schemeClr val="tx1"/>
              </a:solidFill>
            </a:rPr>
            <a:t>School</a:t>
          </a:r>
          <a:endParaRPr lang="he-IL" dirty="0">
            <a:solidFill>
              <a:schemeClr val="tx1"/>
            </a:solidFill>
          </a:endParaRPr>
        </a:p>
      </dgm:t>
    </dgm:pt>
    <dgm:pt modelId="{6BC747DC-56F3-4778-A177-BCF50A140DA6}" type="parTrans" cxnId="{A4DC6D91-BF59-4F68-BC92-995B5FA79B57}">
      <dgm:prSet/>
      <dgm:spPr/>
      <dgm:t>
        <a:bodyPr/>
        <a:lstStyle/>
        <a:p>
          <a:pPr rtl="1"/>
          <a:endParaRPr lang="he-IL"/>
        </a:p>
      </dgm:t>
    </dgm:pt>
    <dgm:pt modelId="{619D3B37-F42E-49E1-A387-87DAF7364B07}" type="sibTrans" cxnId="{A4DC6D91-BF59-4F68-BC92-995B5FA79B57}">
      <dgm:prSet/>
      <dgm:spPr/>
      <dgm:t>
        <a:bodyPr/>
        <a:lstStyle/>
        <a:p>
          <a:pPr rtl="1"/>
          <a:endParaRPr lang="he-IL"/>
        </a:p>
      </dgm:t>
    </dgm:pt>
    <dgm:pt modelId="{3B91A08F-BE10-47F1-9212-4F289D13321E}">
      <dgm:prSet phldrT="[Text]"/>
      <dgm:spPr/>
      <dgm:t>
        <a:bodyPr/>
        <a:lstStyle/>
        <a:p>
          <a:pPr rtl="1"/>
          <a:r>
            <a:rPr lang="en-US" dirty="0" smtClean="0">
              <a:solidFill>
                <a:schemeClr val="tx1"/>
              </a:solidFill>
            </a:rPr>
            <a:t>Student</a:t>
          </a:r>
          <a:endParaRPr lang="he-IL" dirty="0">
            <a:solidFill>
              <a:schemeClr val="tx1"/>
            </a:solidFill>
          </a:endParaRPr>
        </a:p>
      </dgm:t>
    </dgm:pt>
    <dgm:pt modelId="{D8594DB1-D938-44C5-84B9-371107ABB488}" type="sibTrans" cxnId="{FBBC19F9-5347-495F-B5E3-1AA294B518A5}">
      <dgm:prSet/>
      <dgm:spPr/>
      <dgm:t>
        <a:bodyPr/>
        <a:lstStyle/>
        <a:p>
          <a:pPr rtl="1"/>
          <a:endParaRPr lang="he-IL"/>
        </a:p>
      </dgm:t>
    </dgm:pt>
    <dgm:pt modelId="{55CE341E-A495-4D24-9F43-0828210F22F8}" type="parTrans" cxnId="{FBBC19F9-5347-495F-B5E3-1AA294B518A5}">
      <dgm:prSet/>
      <dgm:spPr/>
      <dgm:t>
        <a:bodyPr/>
        <a:lstStyle/>
        <a:p>
          <a:pPr rtl="1"/>
          <a:endParaRPr lang="he-IL"/>
        </a:p>
      </dgm:t>
    </dgm:pt>
    <dgm:pt modelId="{40A68D93-5E57-44F2-80A1-5B32A1044C03}" type="pres">
      <dgm:prSet presAssocID="{9FF5E7F8-DCF8-4B40-9D27-43C25D94AFBB}" presName="Name0" presStyleCnt="0">
        <dgm:presLayoutVars>
          <dgm:chMax val="7"/>
          <dgm:resizeHandles val="exact"/>
        </dgm:presLayoutVars>
      </dgm:prSet>
      <dgm:spPr/>
      <dgm:t>
        <a:bodyPr/>
        <a:lstStyle/>
        <a:p>
          <a:pPr rtl="1"/>
          <a:endParaRPr lang="he-IL"/>
        </a:p>
      </dgm:t>
    </dgm:pt>
    <dgm:pt modelId="{3713436C-7E4D-407E-86D0-F778FA8B6847}" type="pres">
      <dgm:prSet presAssocID="{9FF5E7F8-DCF8-4B40-9D27-43C25D94AFBB}" presName="comp1" presStyleCnt="0"/>
      <dgm:spPr/>
    </dgm:pt>
    <dgm:pt modelId="{39A0FEDA-9023-4152-B5A8-6595A3B3FB09}" type="pres">
      <dgm:prSet presAssocID="{9FF5E7F8-DCF8-4B40-9D27-43C25D94AFBB}" presName="circle1" presStyleLbl="node1" presStyleIdx="0" presStyleCnt="4" custLinFactNeighborX="-194" custLinFactNeighborY="-12403"/>
      <dgm:spPr/>
      <dgm:t>
        <a:bodyPr/>
        <a:lstStyle/>
        <a:p>
          <a:pPr rtl="1"/>
          <a:endParaRPr lang="he-IL"/>
        </a:p>
      </dgm:t>
    </dgm:pt>
    <dgm:pt modelId="{9F797941-E880-4D14-A055-9C3EAF417D71}" type="pres">
      <dgm:prSet presAssocID="{9FF5E7F8-DCF8-4B40-9D27-43C25D94AFBB}" presName="c1text" presStyleLbl="node1" presStyleIdx="0" presStyleCnt="4">
        <dgm:presLayoutVars>
          <dgm:bulletEnabled val="1"/>
        </dgm:presLayoutVars>
      </dgm:prSet>
      <dgm:spPr/>
      <dgm:t>
        <a:bodyPr/>
        <a:lstStyle/>
        <a:p>
          <a:pPr rtl="1"/>
          <a:endParaRPr lang="he-IL"/>
        </a:p>
      </dgm:t>
    </dgm:pt>
    <dgm:pt modelId="{0EDBD083-8B12-4991-AE64-40E82CE31767}" type="pres">
      <dgm:prSet presAssocID="{9FF5E7F8-DCF8-4B40-9D27-43C25D94AFBB}" presName="comp2" presStyleCnt="0"/>
      <dgm:spPr/>
    </dgm:pt>
    <dgm:pt modelId="{50DAD554-66DE-4EF9-84AC-49704C14E595}" type="pres">
      <dgm:prSet presAssocID="{9FF5E7F8-DCF8-4B40-9D27-43C25D94AFBB}" presName="circle2" presStyleLbl="node1" presStyleIdx="1" presStyleCnt="4"/>
      <dgm:spPr/>
      <dgm:t>
        <a:bodyPr/>
        <a:lstStyle/>
        <a:p>
          <a:pPr rtl="1"/>
          <a:endParaRPr lang="he-IL"/>
        </a:p>
      </dgm:t>
    </dgm:pt>
    <dgm:pt modelId="{8AFA2147-2A39-4B4A-A8FD-C295BD35D872}" type="pres">
      <dgm:prSet presAssocID="{9FF5E7F8-DCF8-4B40-9D27-43C25D94AFBB}" presName="c2text" presStyleLbl="node1" presStyleIdx="1" presStyleCnt="4">
        <dgm:presLayoutVars>
          <dgm:bulletEnabled val="1"/>
        </dgm:presLayoutVars>
      </dgm:prSet>
      <dgm:spPr/>
      <dgm:t>
        <a:bodyPr/>
        <a:lstStyle/>
        <a:p>
          <a:pPr rtl="1"/>
          <a:endParaRPr lang="he-IL"/>
        </a:p>
      </dgm:t>
    </dgm:pt>
    <dgm:pt modelId="{0165B11F-FC20-4544-8ACC-1F484C434E6A}" type="pres">
      <dgm:prSet presAssocID="{9FF5E7F8-DCF8-4B40-9D27-43C25D94AFBB}" presName="comp3" presStyleCnt="0"/>
      <dgm:spPr/>
    </dgm:pt>
    <dgm:pt modelId="{059CC3E3-B5AB-4FAA-96E8-DDD98EE4E59D}" type="pres">
      <dgm:prSet presAssocID="{9FF5E7F8-DCF8-4B40-9D27-43C25D94AFBB}" presName="circle3" presStyleLbl="node1" presStyleIdx="2" presStyleCnt="4"/>
      <dgm:spPr/>
      <dgm:t>
        <a:bodyPr/>
        <a:lstStyle/>
        <a:p>
          <a:pPr rtl="1"/>
          <a:endParaRPr lang="he-IL"/>
        </a:p>
      </dgm:t>
    </dgm:pt>
    <dgm:pt modelId="{38FC1B8B-1CF4-48CE-84C3-EF286C291E68}" type="pres">
      <dgm:prSet presAssocID="{9FF5E7F8-DCF8-4B40-9D27-43C25D94AFBB}" presName="c3text" presStyleLbl="node1" presStyleIdx="2" presStyleCnt="4">
        <dgm:presLayoutVars>
          <dgm:bulletEnabled val="1"/>
        </dgm:presLayoutVars>
      </dgm:prSet>
      <dgm:spPr/>
      <dgm:t>
        <a:bodyPr/>
        <a:lstStyle/>
        <a:p>
          <a:pPr rtl="1"/>
          <a:endParaRPr lang="he-IL"/>
        </a:p>
      </dgm:t>
    </dgm:pt>
    <dgm:pt modelId="{DABB4A23-BA64-4A29-91B5-9606A5E5E09C}" type="pres">
      <dgm:prSet presAssocID="{9FF5E7F8-DCF8-4B40-9D27-43C25D94AFBB}" presName="comp4" presStyleCnt="0"/>
      <dgm:spPr/>
    </dgm:pt>
    <dgm:pt modelId="{9B61B709-1A20-41AE-9697-5625C40D4CF8}" type="pres">
      <dgm:prSet presAssocID="{9FF5E7F8-DCF8-4B40-9D27-43C25D94AFBB}" presName="circle4" presStyleLbl="node1" presStyleIdx="3" presStyleCnt="4"/>
      <dgm:spPr/>
      <dgm:t>
        <a:bodyPr/>
        <a:lstStyle/>
        <a:p>
          <a:pPr rtl="1"/>
          <a:endParaRPr lang="he-IL"/>
        </a:p>
      </dgm:t>
    </dgm:pt>
    <dgm:pt modelId="{969840D9-DEB7-41E5-ABC1-313471562718}" type="pres">
      <dgm:prSet presAssocID="{9FF5E7F8-DCF8-4B40-9D27-43C25D94AFBB}" presName="c4text" presStyleLbl="node1" presStyleIdx="3" presStyleCnt="4">
        <dgm:presLayoutVars>
          <dgm:bulletEnabled val="1"/>
        </dgm:presLayoutVars>
      </dgm:prSet>
      <dgm:spPr/>
      <dgm:t>
        <a:bodyPr/>
        <a:lstStyle/>
        <a:p>
          <a:pPr rtl="1"/>
          <a:endParaRPr lang="he-IL"/>
        </a:p>
      </dgm:t>
    </dgm:pt>
  </dgm:ptLst>
  <dgm:cxnLst>
    <dgm:cxn modelId="{A4DC6D91-BF59-4F68-BC92-995B5FA79B57}" srcId="{9FF5E7F8-DCF8-4B40-9D27-43C25D94AFBB}" destId="{4D54F277-610E-41DC-95DF-839365323690}" srcOrd="2" destOrd="0" parTransId="{6BC747DC-56F3-4778-A177-BCF50A140DA6}" sibTransId="{619D3B37-F42E-49E1-A387-87DAF7364B07}"/>
    <dgm:cxn modelId="{9C7930EF-8DA3-4A78-8E6D-23EBD871C332}" srcId="{9FF5E7F8-DCF8-4B40-9D27-43C25D94AFBB}" destId="{8F53858C-47EC-4397-97BB-6AE1F9A48F49}" srcOrd="0" destOrd="0" parTransId="{83FACDD5-1249-4F0E-807B-344B37FB18A4}" sibTransId="{1C337C4F-434A-46D6-B3AD-1F5D3E52025B}"/>
    <dgm:cxn modelId="{C685C4BB-476A-461E-A894-D5249D784561}" type="presOf" srcId="{8F53858C-47EC-4397-97BB-6AE1F9A48F49}" destId="{9F797941-E880-4D14-A055-9C3EAF417D71}" srcOrd="1" destOrd="0" presId="urn:microsoft.com/office/officeart/2005/8/layout/venn2"/>
    <dgm:cxn modelId="{6536C906-70D8-4970-AAC1-8CB06F55B2DB}" type="presOf" srcId="{C09F4F40-A3B8-452D-B452-FD6733347C7F}" destId="{50DAD554-66DE-4EF9-84AC-49704C14E595}" srcOrd="0" destOrd="0" presId="urn:microsoft.com/office/officeart/2005/8/layout/venn2"/>
    <dgm:cxn modelId="{322E412E-F053-4E44-BE7F-EAEF0F04D2C6}" type="presOf" srcId="{3B91A08F-BE10-47F1-9212-4F289D13321E}" destId="{9B61B709-1A20-41AE-9697-5625C40D4CF8}" srcOrd="0" destOrd="0" presId="urn:microsoft.com/office/officeart/2005/8/layout/venn2"/>
    <dgm:cxn modelId="{FBBC19F9-5347-495F-B5E3-1AA294B518A5}" srcId="{9FF5E7F8-DCF8-4B40-9D27-43C25D94AFBB}" destId="{3B91A08F-BE10-47F1-9212-4F289D13321E}" srcOrd="3" destOrd="0" parTransId="{55CE341E-A495-4D24-9F43-0828210F22F8}" sibTransId="{D8594DB1-D938-44C5-84B9-371107ABB488}"/>
    <dgm:cxn modelId="{54AAB0BE-0D56-4EA2-97B3-74B6AA076EEC}" type="presOf" srcId="{8F53858C-47EC-4397-97BB-6AE1F9A48F49}" destId="{39A0FEDA-9023-4152-B5A8-6595A3B3FB09}" srcOrd="0" destOrd="0" presId="urn:microsoft.com/office/officeart/2005/8/layout/venn2"/>
    <dgm:cxn modelId="{E2F4A072-6A74-4E2F-9AA9-CC2D07381F29}" srcId="{9FF5E7F8-DCF8-4B40-9D27-43C25D94AFBB}" destId="{C09F4F40-A3B8-452D-B452-FD6733347C7F}" srcOrd="1" destOrd="0" parTransId="{385D7634-68D6-4E91-903B-7287A8BFC8AB}" sibTransId="{0B1218A7-F807-4031-83B4-1FD7DA126638}"/>
    <dgm:cxn modelId="{9B3B2654-9E8C-4185-A4C9-7EC08DD77225}" type="presOf" srcId="{4D54F277-610E-41DC-95DF-839365323690}" destId="{059CC3E3-B5AB-4FAA-96E8-DDD98EE4E59D}" srcOrd="0" destOrd="0" presId="urn:microsoft.com/office/officeart/2005/8/layout/venn2"/>
    <dgm:cxn modelId="{BA5844E8-49BD-4DB5-B39F-C482D5BF20FB}" type="presOf" srcId="{9FF5E7F8-DCF8-4B40-9D27-43C25D94AFBB}" destId="{40A68D93-5E57-44F2-80A1-5B32A1044C03}" srcOrd="0" destOrd="0" presId="urn:microsoft.com/office/officeart/2005/8/layout/venn2"/>
    <dgm:cxn modelId="{C95E0987-6D24-45D7-9A04-FFC7D5B50253}" type="presOf" srcId="{C09F4F40-A3B8-452D-B452-FD6733347C7F}" destId="{8AFA2147-2A39-4B4A-A8FD-C295BD35D872}" srcOrd="1" destOrd="0" presId="urn:microsoft.com/office/officeart/2005/8/layout/venn2"/>
    <dgm:cxn modelId="{47DF302E-C00E-42B4-8786-8910A428DD43}" type="presOf" srcId="{4D54F277-610E-41DC-95DF-839365323690}" destId="{38FC1B8B-1CF4-48CE-84C3-EF286C291E68}" srcOrd="1" destOrd="0" presId="urn:microsoft.com/office/officeart/2005/8/layout/venn2"/>
    <dgm:cxn modelId="{7CA16A69-988A-4E48-8A35-ACBCE3B1002D}" type="presOf" srcId="{3B91A08F-BE10-47F1-9212-4F289D13321E}" destId="{969840D9-DEB7-41E5-ABC1-313471562718}" srcOrd="1" destOrd="0" presId="urn:microsoft.com/office/officeart/2005/8/layout/venn2"/>
    <dgm:cxn modelId="{B9301769-15B0-4443-87F7-F8E8CC2BBCD0}" type="presParOf" srcId="{40A68D93-5E57-44F2-80A1-5B32A1044C03}" destId="{3713436C-7E4D-407E-86D0-F778FA8B6847}" srcOrd="0" destOrd="0" presId="urn:microsoft.com/office/officeart/2005/8/layout/venn2"/>
    <dgm:cxn modelId="{546E6EB2-3CC2-49C7-AF18-1962D3DB01F6}" type="presParOf" srcId="{3713436C-7E4D-407E-86D0-F778FA8B6847}" destId="{39A0FEDA-9023-4152-B5A8-6595A3B3FB09}" srcOrd="0" destOrd="0" presId="urn:microsoft.com/office/officeart/2005/8/layout/venn2"/>
    <dgm:cxn modelId="{C8867E02-01AF-449E-BDA0-C8DAB2EAFCFF}" type="presParOf" srcId="{3713436C-7E4D-407E-86D0-F778FA8B6847}" destId="{9F797941-E880-4D14-A055-9C3EAF417D71}" srcOrd="1" destOrd="0" presId="urn:microsoft.com/office/officeart/2005/8/layout/venn2"/>
    <dgm:cxn modelId="{82E8545A-CD78-4279-9EE2-F61A9A8475B0}" type="presParOf" srcId="{40A68D93-5E57-44F2-80A1-5B32A1044C03}" destId="{0EDBD083-8B12-4991-AE64-40E82CE31767}" srcOrd="1" destOrd="0" presId="urn:microsoft.com/office/officeart/2005/8/layout/venn2"/>
    <dgm:cxn modelId="{0AE117E6-8619-40CD-908E-9EC74758C57D}" type="presParOf" srcId="{0EDBD083-8B12-4991-AE64-40E82CE31767}" destId="{50DAD554-66DE-4EF9-84AC-49704C14E595}" srcOrd="0" destOrd="0" presId="urn:microsoft.com/office/officeart/2005/8/layout/venn2"/>
    <dgm:cxn modelId="{C57210B8-2CBC-49A3-8381-A2CF42D8C1AE}" type="presParOf" srcId="{0EDBD083-8B12-4991-AE64-40E82CE31767}" destId="{8AFA2147-2A39-4B4A-A8FD-C295BD35D872}" srcOrd="1" destOrd="0" presId="urn:microsoft.com/office/officeart/2005/8/layout/venn2"/>
    <dgm:cxn modelId="{C7F6DF12-EE69-432E-A232-DAA77DC77163}" type="presParOf" srcId="{40A68D93-5E57-44F2-80A1-5B32A1044C03}" destId="{0165B11F-FC20-4544-8ACC-1F484C434E6A}" srcOrd="2" destOrd="0" presId="urn:microsoft.com/office/officeart/2005/8/layout/venn2"/>
    <dgm:cxn modelId="{6F8DB472-0C62-41A7-AE41-F16176193B76}" type="presParOf" srcId="{0165B11F-FC20-4544-8ACC-1F484C434E6A}" destId="{059CC3E3-B5AB-4FAA-96E8-DDD98EE4E59D}" srcOrd="0" destOrd="0" presId="urn:microsoft.com/office/officeart/2005/8/layout/venn2"/>
    <dgm:cxn modelId="{B66FBF9A-9BE1-4394-9257-C69EDE53D8AB}" type="presParOf" srcId="{0165B11F-FC20-4544-8ACC-1F484C434E6A}" destId="{38FC1B8B-1CF4-48CE-84C3-EF286C291E68}" srcOrd="1" destOrd="0" presId="urn:microsoft.com/office/officeart/2005/8/layout/venn2"/>
    <dgm:cxn modelId="{BFFA9C49-C25B-4E99-9ACF-D9BD40493E03}" type="presParOf" srcId="{40A68D93-5E57-44F2-80A1-5B32A1044C03}" destId="{DABB4A23-BA64-4A29-91B5-9606A5E5E09C}" srcOrd="3" destOrd="0" presId="urn:microsoft.com/office/officeart/2005/8/layout/venn2"/>
    <dgm:cxn modelId="{0C8A7581-81B3-42AC-AF7E-3102DA5BE3E9}" type="presParOf" srcId="{DABB4A23-BA64-4A29-91B5-9606A5E5E09C}" destId="{9B61B709-1A20-41AE-9697-5625C40D4CF8}" srcOrd="0" destOrd="0" presId="urn:microsoft.com/office/officeart/2005/8/layout/venn2"/>
    <dgm:cxn modelId="{7ACAA00C-5505-4001-8612-8202352DC2B5}" type="presParOf" srcId="{DABB4A23-BA64-4A29-91B5-9606A5E5E09C}" destId="{969840D9-DEB7-41E5-ABC1-313471562718}" srcOrd="1" destOrd="0" presId="urn:microsoft.com/office/officeart/2005/8/layout/ven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E93350-AA80-4009-A3D0-739C42282E5C}">
      <dsp:nvSpPr>
        <dsp:cNvPr id="0" name=""/>
        <dsp:cNvSpPr/>
      </dsp:nvSpPr>
      <dsp:spPr>
        <a:xfrm>
          <a:off x="2059099" y="185783"/>
          <a:ext cx="3969120" cy="3969120"/>
        </a:xfrm>
        <a:prstGeom prst="pie">
          <a:avLst>
            <a:gd name="adj1" fmla="val 16200000"/>
            <a:gd name="adj2" fmla="val 1800000"/>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dirty="0" smtClean="0"/>
            <a:t>Basic  IT skills</a:t>
          </a:r>
          <a:endParaRPr lang="he-IL" sz="2800" kern="1200" dirty="0"/>
        </a:p>
      </dsp:txBody>
      <dsp:txXfrm>
        <a:off x="4217072" y="918180"/>
        <a:ext cx="1346666" cy="1323040"/>
      </dsp:txXfrm>
    </dsp:sp>
    <dsp:sp modelId="{E26B9AB6-F59B-4009-B854-4BE973012E14}">
      <dsp:nvSpPr>
        <dsp:cNvPr id="0" name=""/>
        <dsp:cNvSpPr/>
      </dsp:nvSpPr>
      <dsp:spPr>
        <a:xfrm>
          <a:off x="1981592" y="437075"/>
          <a:ext cx="3969120" cy="3969120"/>
        </a:xfrm>
        <a:prstGeom prst="pie">
          <a:avLst>
            <a:gd name="adj1" fmla="val 1800000"/>
            <a:gd name="adj2" fmla="val 9000000"/>
          </a:avLst>
        </a:prstGeom>
        <a:solidFill>
          <a:schemeClr val="accent2">
            <a:hueOff val="2340759"/>
            <a:satOff val="-2919"/>
            <a:lumOff val="686"/>
            <a:alphaOff val="0"/>
          </a:schemeClr>
        </a:solidFill>
        <a:ln>
          <a:noFill/>
        </a:ln>
        <a:effectLst>
          <a:outerShdw blurRad="38100" dist="25400" dir="5400000" algn="t" rotWithShape="0">
            <a:srgbClr val="000000">
              <a:alpha val="5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smtClean="0"/>
            <a:t>"Young Developers</a:t>
          </a:r>
          <a:r>
            <a:rPr lang="en-US" sz="2800" kern="1200" dirty="0" smtClean="0"/>
            <a:t>"</a:t>
          </a:r>
          <a:endParaRPr lang="he-IL" sz="2800" kern="1200" dirty="0"/>
        </a:p>
      </dsp:txBody>
      <dsp:txXfrm>
        <a:off x="3068375" y="2941402"/>
        <a:ext cx="1795554" cy="1228537"/>
      </dsp:txXfrm>
    </dsp:sp>
    <dsp:sp modelId="{EBDBF797-8630-4447-ABF1-55DCC415E1A5}">
      <dsp:nvSpPr>
        <dsp:cNvPr id="0" name=""/>
        <dsp:cNvSpPr/>
      </dsp:nvSpPr>
      <dsp:spPr>
        <a:xfrm>
          <a:off x="1807943" y="269499"/>
          <a:ext cx="3969120" cy="3969120"/>
        </a:xfrm>
        <a:prstGeom prst="pie">
          <a:avLst>
            <a:gd name="adj1" fmla="val 9000000"/>
            <a:gd name="adj2" fmla="val 16200000"/>
          </a:avLst>
        </a:prstGeom>
        <a:solidFill>
          <a:schemeClr val="accent2">
            <a:hueOff val="4681519"/>
            <a:satOff val="-5839"/>
            <a:lumOff val="1373"/>
            <a:alphaOff val="0"/>
          </a:schemeClr>
        </a:solidFill>
        <a:ln>
          <a:noFill/>
        </a:ln>
        <a:effectLst>
          <a:outerShdw blurRad="38100" dist="25400" dir="5400000" algn="t" rotWithShape="0">
            <a:srgbClr val="000000">
              <a:alpha val="5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dirty="0" smtClean="0"/>
            <a:t>Advanced IT skills</a:t>
          </a:r>
          <a:endParaRPr lang="he-IL" sz="2800" kern="1200" dirty="0"/>
        </a:p>
      </dsp:txBody>
      <dsp:txXfrm>
        <a:off x="2233206" y="1049148"/>
        <a:ext cx="1346666" cy="1323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82DD79-B93A-499A-9906-D1ACAF071A6B}">
      <dsp:nvSpPr>
        <dsp:cNvPr id="0" name=""/>
        <dsp:cNvSpPr/>
      </dsp:nvSpPr>
      <dsp:spPr>
        <a:xfrm>
          <a:off x="2383" y="0"/>
          <a:ext cx="2904334" cy="9402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he-IL" sz="1600" b="0" kern="1200" dirty="0" smtClean="0">
              <a:latin typeface="Arial" pitchFamily="34" charset="0"/>
              <a:cs typeface="Arial" pitchFamily="34" charset="0"/>
            </a:rPr>
            <a:t>1999-2006</a:t>
          </a:r>
          <a:endParaRPr lang="en-US" sz="1600" b="0" kern="1200" dirty="0" smtClean="0">
            <a:latin typeface="Arial" pitchFamily="34" charset="0"/>
            <a:cs typeface="Arial" pitchFamily="34" charset="0"/>
          </a:endParaRPr>
        </a:p>
        <a:p>
          <a:pPr lvl="0" algn="ctr" defTabSz="711200" rtl="0">
            <a:lnSpc>
              <a:spcPct val="90000"/>
            </a:lnSpc>
            <a:spcBef>
              <a:spcPct val="0"/>
            </a:spcBef>
            <a:spcAft>
              <a:spcPct val="35000"/>
            </a:spcAft>
          </a:pPr>
          <a:r>
            <a:rPr lang="en-US" sz="1600" kern="1200" dirty="0" smtClean="0">
              <a:latin typeface="Arial" pitchFamily="34" charset="0"/>
              <a:cs typeface="Arial" pitchFamily="34" charset="0"/>
            </a:rPr>
            <a:t>MS Office</a:t>
          </a:r>
          <a:endParaRPr lang="he-IL" sz="1600" kern="1200" dirty="0">
            <a:latin typeface="Arial" pitchFamily="34" charset="0"/>
            <a:cs typeface="Arial" pitchFamily="34" charset="0"/>
          </a:endParaRPr>
        </a:p>
      </dsp:txBody>
      <dsp:txXfrm>
        <a:off x="2383" y="0"/>
        <a:ext cx="2904334" cy="940272"/>
      </dsp:txXfrm>
    </dsp:sp>
    <dsp:sp modelId="{EB7B443F-31A7-4193-8434-F40AFD0504E9}">
      <dsp:nvSpPr>
        <dsp:cNvPr id="0" name=""/>
        <dsp:cNvSpPr/>
      </dsp:nvSpPr>
      <dsp:spPr>
        <a:xfrm>
          <a:off x="2616284" y="0"/>
          <a:ext cx="2904334" cy="940272"/>
        </a:xfrm>
        <a:prstGeom prst="chevron">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1">
            <a:lnSpc>
              <a:spcPct val="90000"/>
            </a:lnSpc>
            <a:spcBef>
              <a:spcPct val="0"/>
            </a:spcBef>
            <a:spcAft>
              <a:spcPct val="35000"/>
            </a:spcAft>
          </a:pPr>
          <a:r>
            <a:rPr lang="en-US" sz="1600" kern="1200" dirty="0" smtClean="0">
              <a:latin typeface="Arial" pitchFamily="34" charset="0"/>
              <a:cs typeface="Arial" pitchFamily="34" charset="0"/>
            </a:rPr>
            <a:t>2006-2007</a:t>
          </a:r>
        </a:p>
        <a:p>
          <a:pPr lvl="0" algn="ctr" defTabSz="711200" rtl="1">
            <a:lnSpc>
              <a:spcPct val="90000"/>
            </a:lnSpc>
            <a:spcBef>
              <a:spcPct val="0"/>
            </a:spcBef>
            <a:spcAft>
              <a:spcPct val="35000"/>
            </a:spcAft>
          </a:pPr>
          <a:r>
            <a:rPr lang="en-US" sz="1600" kern="1200" dirty="0" smtClean="0">
              <a:latin typeface="Arial" pitchFamily="34" charset="0"/>
              <a:cs typeface="Arial" pitchFamily="34" charset="0"/>
            </a:rPr>
            <a:t>Game Maker</a:t>
          </a:r>
          <a:endParaRPr lang="he-IL" sz="1600" kern="1200" dirty="0" smtClean="0">
            <a:latin typeface="Arial" pitchFamily="34" charset="0"/>
            <a:cs typeface="Arial" pitchFamily="34" charset="0"/>
          </a:endParaRPr>
        </a:p>
      </dsp:txBody>
      <dsp:txXfrm>
        <a:off x="2616284" y="0"/>
        <a:ext cx="2904334" cy="940272"/>
      </dsp:txXfrm>
    </dsp:sp>
    <dsp:sp modelId="{1B1C892D-39B2-4B5A-8E41-31D59BB67BF9}">
      <dsp:nvSpPr>
        <dsp:cNvPr id="0" name=""/>
        <dsp:cNvSpPr/>
      </dsp:nvSpPr>
      <dsp:spPr>
        <a:xfrm>
          <a:off x="5232569" y="0"/>
          <a:ext cx="2904334" cy="940272"/>
        </a:xfrm>
        <a:prstGeom prst="chevron">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1">
            <a:lnSpc>
              <a:spcPct val="90000"/>
            </a:lnSpc>
            <a:spcBef>
              <a:spcPct val="0"/>
            </a:spcBef>
            <a:spcAft>
              <a:spcPct val="35000"/>
            </a:spcAft>
          </a:pPr>
          <a:r>
            <a:rPr lang="en-US" sz="1600" kern="1200" dirty="0" smtClean="0">
              <a:latin typeface="Arial" pitchFamily="34" charset="0"/>
              <a:cs typeface="Arial" pitchFamily="34" charset="0"/>
            </a:rPr>
            <a:t>2008-2010</a:t>
          </a:r>
        </a:p>
        <a:p>
          <a:pPr lvl="0" algn="ctr" defTabSz="711200" rtl="1">
            <a:lnSpc>
              <a:spcPct val="90000"/>
            </a:lnSpc>
            <a:spcBef>
              <a:spcPct val="0"/>
            </a:spcBef>
            <a:spcAft>
              <a:spcPct val="35000"/>
            </a:spcAft>
          </a:pPr>
          <a:r>
            <a:rPr lang="en-US" sz="1600" kern="1200" dirty="0" smtClean="0">
              <a:latin typeface="Arial" pitchFamily="34" charset="0"/>
              <a:cs typeface="Arial" pitchFamily="34" charset="0"/>
            </a:rPr>
            <a:t>Scratch</a:t>
          </a:r>
        </a:p>
      </dsp:txBody>
      <dsp:txXfrm>
        <a:off x="5232569" y="0"/>
        <a:ext cx="2904334" cy="9402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3C63A-6636-43AA-8805-D2BB0327A0E8}">
      <dsp:nvSpPr>
        <dsp:cNvPr id="0" name=""/>
        <dsp:cNvSpPr/>
      </dsp:nvSpPr>
      <dsp:spPr>
        <a:xfrm>
          <a:off x="3014476" y="2063570"/>
          <a:ext cx="2522141" cy="2522141"/>
        </a:xfrm>
        <a:prstGeom prst="gear9">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en-US" sz="2100" kern="1200" dirty="0" smtClean="0"/>
            <a:t>Pedagogy</a:t>
          </a:r>
          <a:endParaRPr lang="he-IL" sz="2100" kern="1200" dirty="0"/>
        </a:p>
      </dsp:txBody>
      <dsp:txXfrm>
        <a:off x="3014476" y="2063570"/>
        <a:ext cx="2522141" cy="2522141"/>
      </dsp:txXfrm>
    </dsp:sp>
    <dsp:sp modelId="{A39ABC02-1207-48D7-B9BB-C9EFDB6D5F42}">
      <dsp:nvSpPr>
        <dsp:cNvPr id="0" name=""/>
        <dsp:cNvSpPr/>
      </dsp:nvSpPr>
      <dsp:spPr>
        <a:xfrm>
          <a:off x="1714426" y="1462530"/>
          <a:ext cx="1834284" cy="1834284"/>
        </a:xfrm>
        <a:prstGeom prst="gear6">
          <a:avLst/>
        </a:prstGeom>
        <a:gradFill rotWithShape="0">
          <a:gsLst>
            <a:gs pos="99000">
              <a:schemeClr val="accent3">
                <a:hueOff val="0"/>
                <a:satOff val="0"/>
                <a:lumOff val="0"/>
                <a:shade val="51000"/>
                <a:satMod val="130000"/>
                <a:alpha val="18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a:ln w="38100">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en-US" sz="2100" kern="1200" dirty="0" smtClean="0"/>
            <a:t>Students</a:t>
          </a:r>
          <a:endParaRPr lang="he-IL" sz="2100" kern="1200" dirty="0"/>
        </a:p>
      </dsp:txBody>
      <dsp:txXfrm>
        <a:off x="1714426" y="1462530"/>
        <a:ext cx="1834284" cy="1834284"/>
      </dsp:txXfrm>
    </dsp:sp>
    <dsp:sp modelId="{E70CAC03-D22E-4BA5-9A3C-34A13B9A37BC}">
      <dsp:nvSpPr>
        <dsp:cNvPr id="0" name=""/>
        <dsp:cNvSpPr/>
      </dsp:nvSpPr>
      <dsp:spPr>
        <a:xfrm rot="20700000">
          <a:off x="2615596" y="201958"/>
          <a:ext cx="1797224" cy="1797224"/>
        </a:xfrm>
        <a:prstGeom prst="gear6">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en-US" sz="2100" kern="1200" dirty="0" smtClean="0"/>
            <a:t>Training</a:t>
          </a:r>
          <a:endParaRPr lang="he-IL" sz="2100" kern="1200" dirty="0"/>
        </a:p>
      </dsp:txBody>
      <dsp:txXfrm>
        <a:off x="3009780" y="596142"/>
        <a:ext cx="1008856" cy="1008856"/>
      </dsp:txXfrm>
    </dsp:sp>
    <dsp:sp modelId="{F3563F32-1824-47F3-8959-3196B3BB06A6}">
      <dsp:nvSpPr>
        <dsp:cNvPr id="0" name=""/>
        <dsp:cNvSpPr/>
      </dsp:nvSpPr>
      <dsp:spPr>
        <a:xfrm>
          <a:off x="2866018" y="1680524"/>
          <a:ext cx="3228341" cy="3228341"/>
        </a:xfrm>
        <a:prstGeom prst="circularArrow">
          <a:avLst>
            <a:gd name="adj1" fmla="val 4687"/>
            <a:gd name="adj2" fmla="val 299029"/>
            <a:gd name="adj3" fmla="val 2524793"/>
            <a:gd name="adj4" fmla="val 15842815"/>
            <a:gd name="adj5" fmla="val 5469"/>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535E944-12AA-4C0C-BF6A-6AC8814DFE0A}">
      <dsp:nvSpPr>
        <dsp:cNvPr id="0" name=""/>
        <dsp:cNvSpPr/>
      </dsp:nvSpPr>
      <dsp:spPr>
        <a:xfrm>
          <a:off x="1263361" y="1059890"/>
          <a:ext cx="2345591" cy="2345591"/>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8B6C83-90A6-4EE1-BEAC-157BA95BC14F}">
      <dsp:nvSpPr>
        <dsp:cNvPr id="0" name=""/>
        <dsp:cNvSpPr/>
      </dsp:nvSpPr>
      <dsp:spPr>
        <a:xfrm>
          <a:off x="2199879" y="-193381"/>
          <a:ext cx="2529020" cy="252902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ACCBCA-7D4E-4577-9975-7C9EF990C84A}">
      <dsp:nvSpPr>
        <dsp:cNvPr id="0" name=""/>
        <dsp:cNvSpPr/>
      </dsp:nvSpPr>
      <dsp:spPr>
        <a:xfrm>
          <a:off x="0" y="0"/>
          <a:ext cx="8136904" cy="936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41801-B20E-4F48-A346-27FDBA59CCA1}">
      <dsp:nvSpPr>
        <dsp:cNvPr id="0" name=""/>
        <dsp:cNvSpPr/>
      </dsp:nvSpPr>
      <dsp:spPr>
        <a:xfrm>
          <a:off x="6478061" y="236136"/>
          <a:ext cx="1249539"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rtl="1">
            <a:lnSpc>
              <a:spcPct val="90000"/>
            </a:lnSpc>
            <a:spcBef>
              <a:spcPct val="0"/>
            </a:spcBef>
            <a:spcAft>
              <a:spcPct val="35000"/>
            </a:spcAft>
          </a:pPr>
          <a:r>
            <a:rPr lang="en-US" sz="1300" kern="1200" dirty="0" smtClean="0">
              <a:solidFill>
                <a:schemeClr val="bg1"/>
              </a:solidFill>
            </a:rPr>
            <a:t>2011</a:t>
          </a:r>
          <a:endParaRPr lang="he-IL" sz="1300" kern="1200" dirty="0">
            <a:solidFill>
              <a:schemeClr val="bg1"/>
            </a:solidFill>
          </a:endParaRPr>
        </a:p>
      </dsp:txBody>
      <dsp:txXfrm>
        <a:off x="6478061" y="236136"/>
        <a:ext cx="1249539" cy="468000"/>
      </dsp:txXfrm>
    </dsp:sp>
    <dsp:sp modelId="{B79D36AE-5405-49AF-ABC1-3B38F1F6729A}">
      <dsp:nvSpPr>
        <dsp:cNvPr id="0" name=""/>
        <dsp:cNvSpPr/>
      </dsp:nvSpPr>
      <dsp:spPr>
        <a:xfrm>
          <a:off x="4946913" y="236136"/>
          <a:ext cx="1249539"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rtl="1">
            <a:lnSpc>
              <a:spcPct val="90000"/>
            </a:lnSpc>
            <a:spcBef>
              <a:spcPct val="0"/>
            </a:spcBef>
            <a:spcAft>
              <a:spcPct val="35000"/>
            </a:spcAft>
          </a:pPr>
          <a:r>
            <a:rPr lang="en-US" sz="1300" kern="1200" dirty="0" smtClean="0">
              <a:solidFill>
                <a:schemeClr val="bg1"/>
              </a:solidFill>
            </a:rPr>
            <a:t>2010</a:t>
          </a:r>
          <a:endParaRPr lang="he-IL" sz="1300" kern="1200" dirty="0">
            <a:solidFill>
              <a:schemeClr val="bg1"/>
            </a:solidFill>
          </a:endParaRPr>
        </a:p>
      </dsp:txBody>
      <dsp:txXfrm>
        <a:off x="4946913" y="236136"/>
        <a:ext cx="1249539" cy="468000"/>
      </dsp:txXfrm>
    </dsp:sp>
    <dsp:sp modelId="{A9CE2B18-9575-4F31-99B7-8FD17273EF99}">
      <dsp:nvSpPr>
        <dsp:cNvPr id="0" name=""/>
        <dsp:cNvSpPr/>
      </dsp:nvSpPr>
      <dsp:spPr>
        <a:xfrm>
          <a:off x="3325648" y="236136"/>
          <a:ext cx="1249539"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rtl="1">
            <a:lnSpc>
              <a:spcPct val="90000"/>
            </a:lnSpc>
            <a:spcBef>
              <a:spcPct val="0"/>
            </a:spcBef>
            <a:spcAft>
              <a:spcPct val="35000"/>
            </a:spcAft>
          </a:pPr>
          <a:r>
            <a:rPr lang="en-US" sz="1300" kern="1200" dirty="0" smtClean="0">
              <a:solidFill>
                <a:schemeClr val="bg1"/>
              </a:solidFill>
            </a:rPr>
            <a:t>2009</a:t>
          </a:r>
          <a:endParaRPr lang="he-IL" sz="1300" kern="1200" dirty="0">
            <a:solidFill>
              <a:schemeClr val="bg1"/>
            </a:solidFill>
          </a:endParaRPr>
        </a:p>
      </dsp:txBody>
      <dsp:txXfrm>
        <a:off x="3325648" y="236136"/>
        <a:ext cx="1249539" cy="468000"/>
      </dsp:txXfrm>
    </dsp:sp>
    <dsp:sp modelId="{B8D41FA7-A8BE-4AC3-B544-8F0FAB3DC79D}">
      <dsp:nvSpPr>
        <dsp:cNvPr id="0" name=""/>
        <dsp:cNvSpPr/>
      </dsp:nvSpPr>
      <dsp:spPr>
        <a:xfrm>
          <a:off x="2153955" y="236136"/>
          <a:ext cx="1249539"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rtl="1">
            <a:lnSpc>
              <a:spcPct val="90000"/>
            </a:lnSpc>
            <a:spcBef>
              <a:spcPct val="0"/>
            </a:spcBef>
            <a:spcAft>
              <a:spcPct val="35000"/>
            </a:spcAft>
          </a:pPr>
          <a:r>
            <a:rPr lang="he-IL" sz="1300" kern="1200" dirty="0" smtClean="0">
              <a:solidFill>
                <a:schemeClr val="bg1"/>
              </a:solidFill>
            </a:rPr>
            <a:t>2008</a:t>
          </a:r>
          <a:endParaRPr lang="he-IL" sz="1300" kern="1200" dirty="0">
            <a:solidFill>
              <a:schemeClr val="bg1"/>
            </a:solidFill>
          </a:endParaRPr>
        </a:p>
      </dsp:txBody>
      <dsp:txXfrm>
        <a:off x="2153955" y="236136"/>
        <a:ext cx="1249539" cy="468000"/>
      </dsp:txXfrm>
    </dsp:sp>
    <dsp:sp modelId="{867E5D7F-E416-484C-8292-955FD13FB00F}">
      <dsp:nvSpPr>
        <dsp:cNvPr id="0" name=""/>
        <dsp:cNvSpPr/>
      </dsp:nvSpPr>
      <dsp:spPr>
        <a:xfrm>
          <a:off x="654508" y="236136"/>
          <a:ext cx="1249539"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rtl="1">
            <a:lnSpc>
              <a:spcPct val="90000"/>
            </a:lnSpc>
            <a:spcBef>
              <a:spcPct val="0"/>
            </a:spcBef>
            <a:spcAft>
              <a:spcPct val="35000"/>
            </a:spcAft>
          </a:pPr>
          <a:r>
            <a:rPr lang="he-IL" sz="1300" kern="1200" dirty="0" smtClean="0">
              <a:solidFill>
                <a:schemeClr val="bg1"/>
              </a:solidFill>
            </a:rPr>
            <a:t>2007</a:t>
          </a:r>
          <a:endParaRPr lang="he-IL" sz="1300" kern="1200" dirty="0">
            <a:solidFill>
              <a:schemeClr val="bg1"/>
            </a:solidFill>
          </a:endParaRPr>
        </a:p>
      </dsp:txBody>
      <dsp:txXfrm>
        <a:off x="654508" y="236136"/>
        <a:ext cx="1249539" cy="468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552E7-D6C6-40B0-9F8A-C790A15604A7}">
      <dsp:nvSpPr>
        <dsp:cNvPr id="0" name=""/>
        <dsp:cNvSpPr/>
      </dsp:nvSpPr>
      <dsp:spPr>
        <a:xfrm>
          <a:off x="1404156" y="756083"/>
          <a:ext cx="1663384" cy="1663384"/>
        </a:xfrm>
        <a:prstGeom prst="gear9">
          <a:avLst/>
        </a:prstGeom>
        <a:blipFill rotWithShape="0">
          <a:blip xmlns:r="http://schemas.openxmlformats.org/officeDocument/2006/relationships" r:embed="rId1">
            <a:duotone>
              <a:schemeClr val="accent4">
                <a:shade val="50000"/>
                <a:hueOff val="0"/>
                <a:satOff val="0"/>
                <a:lumOff val="0"/>
                <a:alphaOff val="0"/>
                <a:shade val="22000"/>
                <a:satMod val="160000"/>
              </a:schemeClr>
              <a:schemeClr val="accent4">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Training</a:t>
          </a:r>
          <a:endParaRPr lang="he-IL" sz="2400" kern="1200" dirty="0"/>
        </a:p>
      </dsp:txBody>
      <dsp:txXfrm>
        <a:off x="1404156" y="756083"/>
        <a:ext cx="1663384" cy="1663384"/>
      </dsp:txXfrm>
    </dsp:sp>
    <dsp:sp modelId="{4AB5D0A6-9ED2-48D9-A888-18424CE3D8A3}">
      <dsp:nvSpPr>
        <dsp:cNvPr id="0" name=""/>
        <dsp:cNvSpPr/>
      </dsp:nvSpPr>
      <dsp:spPr>
        <a:xfrm>
          <a:off x="1452388" y="488236"/>
          <a:ext cx="2045963" cy="2045963"/>
        </a:xfrm>
        <a:prstGeom prst="circularArrow">
          <a:avLst>
            <a:gd name="adj1" fmla="val 4878"/>
            <a:gd name="adj2" fmla="val 312630"/>
            <a:gd name="adj3" fmla="val 3037844"/>
            <a:gd name="adj4" fmla="val 15370381"/>
            <a:gd name="adj5" fmla="val 5691"/>
          </a:avLst>
        </a:prstGeom>
        <a:solidFill>
          <a:schemeClr val="accent4">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3C63A-6636-43AA-8805-D2BB0327A0E8}">
      <dsp:nvSpPr>
        <dsp:cNvPr id="0" name=""/>
        <dsp:cNvSpPr/>
      </dsp:nvSpPr>
      <dsp:spPr>
        <a:xfrm>
          <a:off x="1247723" y="696089"/>
          <a:ext cx="1896687" cy="1798969"/>
        </a:xfrm>
        <a:prstGeom prst="gear9">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kern="1200" dirty="0" smtClean="0"/>
            <a:t>Pedagogy</a:t>
          </a:r>
          <a:endParaRPr lang="he-IL" sz="2500" kern="1200" dirty="0"/>
        </a:p>
      </dsp:txBody>
      <dsp:txXfrm>
        <a:off x="1247723" y="696089"/>
        <a:ext cx="1896687" cy="1798969"/>
      </dsp:txXfrm>
    </dsp:sp>
    <dsp:sp modelId="{F3563F32-1824-47F3-8959-3196B3BB06A6}">
      <dsp:nvSpPr>
        <dsp:cNvPr id="0" name=""/>
        <dsp:cNvSpPr/>
      </dsp:nvSpPr>
      <dsp:spPr>
        <a:xfrm>
          <a:off x="1353276" y="474686"/>
          <a:ext cx="2094676" cy="2094676"/>
        </a:xfrm>
        <a:prstGeom prst="circularArrow">
          <a:avLst>
            <a:gd name="adj1" fmla="val 4878"/>
            <a:gd name="adj2" fmla="val 312630"/>
            <a:gd name="adj3" fmla="val 3045564"/>
            <a:gd name="adj4" fmla="val 15358933"/>
            <a:gd name="adj5" fmla="val 5691"/>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552E7-D6C6-40B0-9F8A-C790A15604A7}">
      <dsp:nvSpPr>
        <dsp:cNvPr id="0" name=""/>
        <dsp:cNvSpPr/>
      </dsp:nvSpPr>
      <dsp:spPr>
        <a:xfrm>
          <a:off x="1566174" y="882090"/>
          <a:ext cx="1782198" cy="1782198"/>
        </a:xfrm>
        <a:prstGeom prst="gear9">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dirty="0" smtClean="0"/>
            <a:t>Student</a:t>
          </a:r>
          <a:endParaRPr lang="he-IL" sz="2800" kern="1200" dirty="0"/>
        </a:p>
      </dsp:txBody>
      <dsp:txXfrm>
        <a:off x="1566174" y="882090"/>
        <a:ext cx="1782198" cy="1782198"/>
      </dsp:txXfrm>
    </dsp:sp>
    <dsp:sp modelId="{4AB5D0A6-9ED2-48D9-A888-18424CE3D8A3}">
      <dsp:nvSpPr>
        <dsp:cNvPr id="0" name=""/>
        <dsp:cNvSpPr/>
      </dsp:nvSpPr>
      <dsp:spPr>
        <a:xfrm>
          <a:off x="1624474" y="519514"/>
          <a:ext cx="2192103" cy="2192103"/>
        </a:xfrm>
        <a:prstGeom prst="circularArrow">
          <a:avLst>
            <a:gd name="adj1" fmla="val 4878"/>
            <a:gd name="adj2" fmla="val 312630"/>
            <a:gd name="adj3" fmla="val 3060413"/>
            <a:gd name="adj4" fmla="val 15337134"/>
            <a:gd name="adj5" fmla="val 5691"/>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C6BF487-9768-4E44-9E99-4494BC0B86D3}" type="datetimeFigureOut">
              <a:rPr lang="he-IL" smtClean="0"/>
              <a:pPr/>
              <a:t>ג'/אלול/תש"ע</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295355-47CF-48E1-B555-19089A6E600F}"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My name is Amitai Gat and Today, I am going to talk about a special program called "Young Developers". </a:t>
            </a:r>
          </a:p>
          <a:p>
            <a:pPr algn="l" rtl="0"/>
            <a:endParaRPr lang="he-IL" dirty="0"/>
          </a:p>
        </p:txBody>
      </p:sp>
      <p:sp>
        <p:nvSpPr>
          <p:cNvPr id="4" name="Slide Number Placeholder 3"/>
          <p:cNvSpPr>
            <a:spLocks noGrp="1"/>
          </p:cNvSpPr>
          <p:nvPr>
            <p:ph type="sldNum" sz="quarter" idx="10"/>
          </p:nvPr>
        </p:nvSpPr>
        <p:spPr/>
        <p:txBody>
          <a:bodyPr/>
          <a:lstStyle/>
          <a:p>
            <a:fld id="{3A295355-47CF-48E1-B555-19089A6E600F}"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The Mall-This game represent a “genre” that is in debate among us- fun games. 3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grader girls created a shopping mall with stores and a lot of game play option. But they also sent the player with 10,000 NIS  (2500$), so what is this game teaching and what message does it deliver? Can we allow for such games? A dilemma both for us as educators and both for marketing reasons (we promote development of educational games)</a:t>
            </a:r>
          </a:p>
          <a:p>
            <a:pPr algn="l" rtl="0"/>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295355-47CF-48E1-B555-19089A6E600F}"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Space Aliens-this is the game that won 2009 competition it’s about 6</a:t>
            </a:r>
            <a:r>
              <a:rPr lang="en-US" sz="1200" kern="1200" baseline="0" dirty="0" smtClean="0">
                <a:solidFill>
                  <a:schemeClr val="tx1"/>
                </a:solidFill>
                <a:latin typeface="+mn-lt"/>
                <a:ea typeface="+mn-ea"/>
                <a:cs typeface="+mn-cs"/>
              </a:rPr>
              <a:t> eco-conscious</a:t>
            </a:r>
            <a:r>
              <a:rPr lang="en-US" sz="1200" kern="1200" dirty="0" smtClean="0">
                <a:solidFill>
                  <a:schemeClr val="tx1"/>
                </a:solidFill>
                <a:latin typeface="+mn-lt"/>
                <a:ea typeface="+mn-ea"/>
                <a:cs typeface="+mn-cs"/>
              </a:rPr>
              <a:t> aliens who are sent to save earth.</a:t>
            </a:r>
          </a:p>
          <a:p>
            <a:pPr algn="l" rtl="0"/>
            <a:r>
              <a:rPr lang="en-US" sz="1200" kern="1200" dirty="0" smtClean="0">
                <a:solidFill>
                  <a:schemeClr val="tx1"/>
                </a:solidFill>
                <a:latin typeface="+mn-lt"/>
                <a:ea typeface="+mn-ea"/>
                <a:cs typeface="+mn-cs"/>
              </a:rPr>
              <a:t> The game is about ecological problems and thru the missions the students learn about resources exploitation, pollution etc.</a:t>
            </a:r>
          </a:p>
          <a:p>
            <a:pPr algn="l" rtl="0"/>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295355-47CF-48E1-B555-19089A6E600F}" type="slidenum">
              <a:rPr lang="he-IL" smtClean="0"/>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a:r>
              <a:rPr lang="en-US" sz="1200" kern="1200" dirty="0" smtClean="0">
                <a:solidFill>
                  <a:schemeClr val="tx1"/>
                </a:solidFill>
                <a:latin typeface="+mn-lt"/>
                <a:ea typeface="+mn-ea"/>
                <a:cs typeface="+mn-cs"/>
              </a:rPr>
              <a:t> Young Development is a mean to an end. Beyond the technological accomplishments we wish that are students will grow sensitive to gaps in the Israeli society and involved in their communities. Scratch and “Young Developers” has social value in in all levels.</a:t>
            </a:r>
          </a:p>
          <a:p>
            <a:pPr algn="l" rtl="0"/>
            <a:r>
              <a:rPr lang="en-US" sz="1200" kern="1200" dirty="0" smtClean="0">
                <a:solidFill>
                  <a:schemeClr val="tx1"/>
                </a:solidFill>
                <a:latin typeface="+mn-lt"/>
                <a:ea typeface="+mn-ea"/>
                <a:cs typeface="+mn-cs"/>
              </a:rPr>
              <a:t>Student level-empowerment of female students, we have identified that female students are more engaged in Scratch.</a:t>
            </a:r>
          </a:p>
          <a:p>
            <a:pPr algn="l" rtl="0"/>
            <a:r>
              <a:rPr lang="en-US" sz="1200" kern="1200" dirty="0" smtClean="0">
                <a:solidFill>
                  <a:schemeClr val="tx1"/>
                </a:solidFill>
                <a:latin typeface="+mn-lt"/>
                <a:ea typeface="+mn-ea"/>
                <a:cs typeface="+mn-cs"/>
              </a:rPr>
              <a:t>considering the constant decline in number of young women who choose computer science, “Young developers” shows promising results. </a:t>
            </a:r>
          </a:p>
          <a:p>
            <a:pPr algn="l" rtl="0"/>
            <a:r>
              <a:rPr lang="en-US" sz="1200" kern="1200" dirty="0" smtClean="0">
                <a:solidFill>
                  <a:schemeClr val="tx1"/>
                </a:solidFill>
                <a:latin typeface="+mn-lt"/>
                <a:ea typeface="+mn-ea"/>
                <a:cs typeface="+mn-cs"/>
              </a:rPr>
              <a:t>Most of the games I’ve sent as an instructor this year, had been developed by my female students</a:t>
            </a:r>
          </a:p>
          <a:p>
            <a:pPr algn="l" rtl="0"/>
            <a:r>
              <a:rPr lang="en-US" sz="1200" kern="1200" dirty="0" smtClean="0">
                <a:solidFill>
                  <a:schemeClr val="tx1"/>
                </a:solidFill>
                <a:latin typeface="+mn-lt"/>
                <a:ea typeface="+mn-ea"/>
                <a:cs typeface="+mn-cs"/>
              </a:rPr>
              <a:t>School Level-We have launched a program of distinguished students from 11 schools in a major metropolitan in Israel. The students developed educational games about the history of this city. This project created cooperation between schools and individual students.</a:t>
            </a:r>
          </a:p>
          <a:p>
            <a:pPr algn="l" rtl="0"/>
            <a:r>
              <a:rPr lang="en-US" sz="1200" kern="1200" dirty="0" smtClean="0">
                <a:solidFill>
                  <a:schemeClr val="tx1"/>
                </a:solidFill>
                <a:latin typeface="+mn-lt"/>
                <a:ea typeface="+mn-ea"/>
                <a:cs typeface="+mn-cs"/>
              </a:rPr>
              <a:t>Community Level-The winners of our Office category this year come from a rural community in the eastern border of Israel. This community, hardly known outside its area had been published because of the children’s effort. In principle words “no one ever talked about us, now everyone is talking about our achievement”.</a:t>
            </a:r>
          </a:p>
          <a:p>
            <a:pPr algn="l" rtl="0"/>
            <a:r>
              <a:rPr lang="en-US" sz="1200" kern="1200" dirty="0" smtClean="0">
                <a:solidFill>
                  <a:schemeClr val="tx1"/>
                </a:solidFill>
                <a:latin typeface="+mn-lt"/>
                <a:ea typeface="+mn-ea"/>
                <a:cs typeface="+mn-cs"/>
              </a:rPr>
              <a:t>Games from the distinguished students had been donated to the children department in the hospital in that city. </a:t>
            </a:r>
          </a:p>
          <a:p>
            <a:pPr algn="l" rtl="0"/>
            <a:r>
              <a:rPr lang="en-US" sz="1200" kern="1200" dirty="0" smtClean="0">
                <a:solidFill>
                  <a:schemeClr val="tx1"/>
                </a:solidFill>
                <a:latin typeface="+mn-lt"/>
                <a:ea typeface="+mn-ea"/>
                <a:cs typeface="+mn-cs"/>
              </a:rPr>
              <a:t>Next year we will be working with 3 more hospital and plan to have at least 3 more groups of distinguished students.</a:t>
            </a:r>
          </a:p>
          <a:p>
            <a:pPr algn="l" rtl="0"/>
            <a:r>
              <a:rPr lang="en-US" sz="1200" kern="1200" dirty="0" smtClean="0">
                <a:solidFill>
                  <a:schemeClr val="tx1"/>
                </a:solidFill>
                <a:latin typeface="+mn-lt"/>
                <a:ea typeface="+mn-ea"/>
                <a:cs typeface="+mn-cs"/>
              </a:rPr>
              <a:t>Organization Level – For Karev Educational program one of the biggest effects of "Young Developers" is the establishment of Academic cooperation with the Department of Learning Technology in Holon Institute of Technology.</a:t>
            </a:r>
          </a:p>
          <a:p>
            <a:pPr algn="l" rtl="0"/>
            <a:r>
              <a:rPr lang="en-US" sz="1200" kern="1200" dirty="0" smtClean="0">
                <a:solidFill>
                  <a:schemeClr val="tx1"/>
                </a:solidFill>
                <a:latin typeface="+mn-lt"/>
                <a:ea typeface="+mn-ea"/>
                <a:cs typeface="+mn-cs"/>
              </a:rPr>
              <a:t>This cooperation involves academic research and mutual projects. One such research is Gender differences in game development.</a:t>
            </a:r>
          </a:p>
          <a:p>
            <a:pPr algn="l" rtl="0"/>
            <a:r>
              <a:rPr lang="en-US" sz="1200" kern="1200" dirty="0" smtClean="0">
                <a:solidFill>
                  <a:schemeClr val="tx1"/>
                </a:solidFill>
                <a:latin typeface="+mn-lt"/>
                <a:ea typeface="+mn-ea"/>
                <a:cs typeface="+mn-cs"/>
              </a:rPr>
              <a:t>The development of activity cards as a final project in the department and future plans to present our work in Israel’s biggest academic conference about learning technology next spring. </a:t>
            </a:r>
          </a:p>
          <a:p>
            <a:pPr algn="l" rt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295355-47CF-48E1-B555-19089A6E600F}" type="slidenum">
              <a:rPr lang="he-IL" smtClean="0"/>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"Young Developers" is growing really fast, Scratch</a:t>
            </a:r>
            <a:r>
              <a:rPr lang="en-US" sz="1200" kern="1200" baseline="0" dirty="0" smtClean="0">
                <a:solidFill>
                  <a:schemeClr val="tx1"/>
                </a:solidFill>
                <a:latin typeface="+mn-lt"/>
                <a:ea typeface="+mn-ea"/>
                <a:cs typeface="+mn-cs"/>
              </a:rPr>
              <a:t> as a platform enable us to engage a lot more children in Karev program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Scratch has allowed us to develop a unique program that is affecting the lives of children all over Israel. </a:t>
            </a:r>
          </a:p>
          <a:p>
            <a:pPr algn="l" rt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295355-47CF-48E1-B555-19089A6E600F}" type="slidenum">
              <a:rPr lang="he-IL" smtClean="0"/>
              <a:pPr/>
              <a:t>13</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I work for Karev Educational Program-the largest educational intervention program in the Israeli school system. The program provides various activities to over 260,000 children and teenagers in approximately 110 communities all over Israel. </a:t>
            </a:r>
          </a:p>
          <a:p>
            <a:pPr algn="l" rtl="0"/>
            <a:r>
              <a:rPr lang="en-US" sz="1200" kern="1200" dirty="0" err="1" smtClean="0">
                <a:solidFill>
                  <a:schemeClr val="tx1"/>
                </a:solidFill>
                <a:latin typeface="+mn-lt"/>
                <a:ea typeface="+mn-ea"/>
                <a:cs typeface="+mn-cs"/>
              </a:rPr>
              <a:t>Karev’s</a:t>
            </a:r>
            <a:r>
              <a:rPr lang="en-US" sz="1200" kern="1200" dirty="0" smtClean="0">
                <a:solidFill>
                  <a:schemeClr val="tx1"/>
                </a:solidFill>
                <a:latin typeface="+mn-lt"/>
                <a:ea typeface="+mn-ea"/>
                <a:cs typeface="+mn-cs"/>
              </a:rPr>
              <a:t> main goal is to create educational &amp; social change in the Israeli society by reducing gaps and giving equal opportunities to all students especially those from low socio economic level. </a:t>
            </a:r>
          </a:p>
          <a:p>
            <a:pPr algn="l" rtl="0"/>
            <a:r>
              <a:rPr lang="en-US" sz="1200" kern="1200" dirty="0" smtClean="0">
                <a:solidFill>
                  <a:schemeClr val="tx1"/>
                </a:solidFill>
                <a:latin typeface="+mn-lt"/>
                <a:ea typeface="+mn-ea"/>
                <a:cs typeface="+mn-cs"/>
              </a:rPr>
              <a:t>Karev activities range from visual and performing arts to music to communication and high-tech activities.</a:t>
            </a:r>
          </a:p>
          <a:p>
            <a:pPr algn="l" rtl="0"/>
            <a:endParaRPr lang="he-IL" dirty="0"/>
          </a:p>
        </p:txBody>
      </p:sp>
      <p:sp>
        <p:nvSpPr>
          <p:cNvPr id="4" name="Slide Number Placeholder 3"/>
          <p:cNvSpPr>
            <a:spLocks noGrp="1"/>
          </p:cNvSpPr>
          <p:nvPr>
            <p:ph type="sldNum" sz="quarter" idx="10"/>
          </p:nvPr>
        </p:nvSpPr>
        <p:spPr/>
        <p:txBody>
          <a:bodyPr/>
          <a:lstStyle/>
          <a:p>
            <a:fld id="{3A295355-47CF-48E1-B555-19089A6E600F}" type="slidenum">
              <a:rPr lang="he-IL" smtClean="0"/>
              <a:pPr/>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Karve</a:t>
            </a:r>
            <a:r>
              <a:rPr lang="en-US" sz="1200" kern="1200" dirty="0" smtClean="0">
                <a:solidFill>
                  <a:schemeClr val="tx1"/>
                </a:solidFill>
                <a:latin typeface="+mn-lt"/>
                <a:ea typeface="+mn-ea"/>
                <a:cs typeface="+mn-cs"/>
              </a:rPr>
              <a:t> program has intergraded computer activities into the program for the past 13 years. </a:t>
            </a:r>
          </a:p>
          <a:p>
            <a:pPr algn="l" rtl="0"/>
            <a:r>
              <a:rPr lang="en-US" sz="1200" kern="1200" dirty="0" smtClean="0">
                <a:solidFill>
                  <a:schemeClr val="tx1"/>
                </a:solidFill>
                <a:latin typeface="+mn-lt"/>
                <a:ea typeface="+mn-ea"/>
                <a:cs typeface="+mn-cs"/>
              </a:rPr>
              <a:t>The computer program can be divided into three concentrations. </a:t>
            </a:r>
          </a:p>
          <a:p>
            <a:pPr lvl="0" algn="l" rtl="0"/>
            <a:r>
              <a:rPr lang="en-US" sz="1200" kern="1200" dirty="0" smtClean="0">
                <a:solidFill>
                  <a:schemeClr val="tx1"/>
                </a:solidFill>
                <a:latin typeface="+mn-lt"/>
                <a:ea typeface="+mn-ea"/>
                <a:cs typeface="+mn-cs"/>
              </a:rPr>
              <a:t>Basic IT skills-focuses on using  basic Microsoft Office and basic Internet orientation. </a:t>
            </a:r>
          </a:p>
          <a:p>
            <a:pPr lvl="0" algn="l" rtl="0"/>
            <a:r>
              <a:rPr lang="en-US" sz="1200" kern="1200" dirty="0" smtClean="0">
                <a:solidFill>
                  <a:schemeClr val="tx1"/>
                </a:solidFill>
                <a:latin typeface="+mn-lt"/>
                <a:ea typeface="+mn-ea"/>
                <a:cs typeface="+mn-cs"/>
              </a:rPr>
              <a:t>Advanced IT -training in Web 2.0 applications and various open source programs. Among them Audacity for music editing in our musical</a:t>
            </a:r>
            <a:r>
              <a:rPr lang="en-US" sz="1200" kern="1200" baseline="0" dirty="0" smtClean="0">
                <a:solidFill>
                  <a:schemeClr val="tx1"/>
                </a:solidFill>
                <a:latin typeface="+mn-lt"/>
                <a:ea typeface="+mn-ea"/>
                <a:cs typeface="+mn-cs"/>
              </a:rPr>
              <a:t> instruments</a:t>
            </a:r>
            <a:r>
              <a:rPr lang="en-US" sz="1200" kern="1200" dirty="0" smtClean="0">
                <a:solidFill>
                  <a:schemeClr val="tx1"/>
                </a:solidFill>
                <a:latin typeface="+mn-lt"/>
                <a:ea typeface="+mn-ea"/>
                <a:cs typeface="+mn-cs"/>
              </a:rPr>
              <a:t> research program and Artweaver- Photoshop best substitute to date which is our leading tool in our Graphic Design program. We</a:t>
            </a:r>
            <a:r>
              <a:rPr lang="en-US" sz="1200" kern="1200" baseline="0" dirty="0" smtClean="0">
                <a:solidFill>
                  <a:schemeClr val="tx1"/>
                </a:solidFill>
                <a:latin typeface="+mn-lt"/>
                <a:ea typeface="+mn-ea"/>
                <a:cs typeface="+mn-cs"/>
              </a:rPr>
              <a:t> also use blogger and Google apps</a:t>
            </a:r>
            <a:endParaRPr lang="en-US" sz="1200" kern="1200" dirty="0" smtClean="0">
              <a:solidFill>
                <a:schemeClr val="tx1"/>
              </a:solidFill>
              <a:latin typeface="+mn-lt"/>
              <a:ea typeface="+mn-ea"/>
              <a:cs typeface="+mn-cs"/>
            </a:endParaRPr>
          </a:p>
          <a:p>
            <a:pPr lvl="0" algn="l" rtl="0"/>
            <a:r>
              <a:rPr lang="en-US" sz="1200" kern="1200" dirty="0" smtClean="0">
                <a:solidFill>
                  <a:schemeClr val="tx1"/>
                </a:solidFill>
                <a:latin typeface="+mn-lt"/>
                <a:ea typeface="+mn-ea"/>
                <a:cs typeface="+mn-cs"/>
              </a:rPr>
              <a:t>The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and fastest growing part of our programs is Computer games development thru the "Young Developers" program, which is the main focus of my presentation today. </a:t>
            </a:r>
          </a:p>
          <a:p>
            <a:pPr algn="l" rtl="0"/>
            <a:endParaRPr lang="he-IL" dirty="0"/>
          </a:p>
        </p:txBody>
      </p:sp>
      <p:sp>
        <p:nvSpPr>
          <p:cNvPr id="4" name="Slide Number Placeholder 3"/>
          <p:cNvSpPr>
            <a:spLocks noGrp="1"/>
          </p:cNvSpPr>
          <p:nvPr>
            <p:ph type="sldNum" sz="quarter" idx="10"/>
          </p:nvPr>
        </p:nvSpPr>
        <p:spPr/>
        <p:txBody>
          <a:bodyPr/>
          <a:lstStyle/>
          <a:p>
            <a:fld id="{3A295355-47CF-48E1-B555-19089A6E600F}" type="slidenum">
              <a:rPr lang="he-IL" smtClean="0"/>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"Young Developers" is an annual program in which children, ages 9-12 (grades 4-6 in the Israeli</a:t>
            </a:r>
            <a:r>
              <a:rPr lang="en-US" sz="1200" kern="1200" baseline="0" dirty="0" smtClean="0">
                <a:solidFill>
                  <a:schemeClr val="tx1"/>
                </a:solidFill>
                <a:latin typeface="+mn-lt"/>
                <a:ea typeface="+mn-ea"/>
                <a:cs typeface="+mn-cs"/>
              </a:rPr>
              <a:t> school system</a:t>
            </a:r>
            <a:r>
              <a:rPr lang="en-US" sz="1200" kern="1200" dirty="0" smtClean="0">
                <a:solidFill>
                  <a:schemeClr val="tx1"/>
                </a:solidFill>
                <a:latin typeface="+mn-lt"/>
                <a:ea typeface="+mn-ea"/>
                <a:cs typeface="+mn-cs"/>
              </a:rPr>
              <a:t>); learn how to develop computer games. </a:t>
            </a:r>
          </a:p>
          <a:p>
            <a:pPr algn="l" rtl="0"/>
            <a:r>
              <a:rPr lang="en-US" sz="1200" kern="1200" dirty="0" smtClean="0">
                <a:solidFill>
                  <a:schemeClr val="tx1"/>
                </a:solidFill>
                <a:latin typeface="+mn-lt"/>
                <a:ea typeface="+mn-ea"/>
                <a:cs typeface="+mn-cs"/>
              </a:rPr>
              <a:t>During the school year, the students learn about the tools that they will need to use, to develop the games and at the end of the school year, students send their games to a national convention for a competition match. </a:t>
            </a:r>
          </a:p>
          <a:p>
            <a:pPr algn="l" rtl="0"/>
            <a:r>
              <a:rPr lang="en-US" sz="1200" kern="1200" dirty="0" smtClean="0">
                <a:solidFill>
                  <a:schemeClr val="tx1"/>
                </a:solidFill>
                <a:latin typeface="+mn-lt"/>
                <a:ea typeface="+mn-ea"/>
                <a:cs typeface="+mn-cs"/>
              </a:rPr>
              <a:t>The program has shown a constant growth in scope and number of students. In 2010 half of our schools were involved in game development. </a:t>
            </a:r>
          </a:p>
          <a:p>
            <a:pPr algn="l" rtl="0"/>
            <a:r>
              <a:rPr lang="en-US" sz="1200" kern="1200" dirty="0" smtClean="0">
                <a:solidFill>
                  <a:schemeClr val="tx1"/>
                </a:solidFill>
                <a:latin typeface="+mn-lt"/>
                <a:ea typeface="+mn-ea"/>
                <a:cs typeface="+mn-cs"/>
              </a:rPr>
              <a:t>At this point in the presentation, I would like to talk about how we integrated Scratch into the program. We have tried</a:t>
            </a:r>
            <a:r>
              <a:rPr lang="en-US" sz="1200" kern="1200" baseline="0" dirty="0" smtClean="0">
                <a:solidFill>
                  <a:schemeClr val="tx1"/>
                </a:solidFill>
                <a:latin typeface="+mn-lt"/>
                <a:ea typeface="+mn-ea"/>
                <a:cs typeface="+mn-cs"/>
              </a:rPr>
              <a:t> several game authoring tools</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 but w</a:t>
            </a:r>
            <a:r>
              <a:rPr lang="en-US" sz="1200" kern="1200" dirty="0" smtClean="0">
                <a:solidFill>
                  <a:schemeClr val="tx1"/>
                </a:solidFill>
                <a:latin typeface="+mn-lt"/>
                <a:ea typeface="+mn-ea"/>
                <a:cs typeface="+mn-cs"/>
              </a:rPr>
              <a:t>hat we needed was an easier tool for our instructors and students alike; this was achieved by applying Scratch into the program,  </a:t>
            </a:r>
          </a:p>
          <a:p>
            <a:pPr algn="l" rtl="0"/>
            <a:r>
              <a:rPr lang="en-US" sz="1200" kern="1200" dirty="0" smtClean="0">
                <a:solidFill>
                  <a:schemeClr val="tx1"/>
                </a:solidFill>
                <a:latin typeface="+mn-lt"/>
                <a:ea typeface="+mn-ea"/>
                <a:cs typeface="+mn-cs"/>
              </a:rPr>
              <a:t>In 2008 we started a pilot program and from its success, starting with the 2009 school year, we have fully integrated Scratch as our main game authoring tool. </a:t>
            </a:r>
          </a:p>
          <a:p>
            <a:pPr algn="l" rtl="0"/>
            <a:endParaRPr lang="he-IL" dirty="0"/>
          </a:p>
        </p:txBody>
      </p:sp>
      <p:sp>
        <p:nvSpPr>
          <p:cNvPr id="4" name="Slide Number Placeholder 3"/>
          <p:cNvSpPr>
            <a:spLocks noGrp="1"/>
          </p:cNvSpPr>
          <p:nvPr>
            <p:ph type="sldNum" sz="quarter" idx="10"/>
          </p:nvPr>
        </p:nvSpPr>
        <p:spPr/>
        <p:txBody>
          <a:bodyPr/>
          <a:lstStyle/>
          <a:p>
            <a:fld id="{1B527693-12FF-4E8C-89B7-FBA374DB2B2A}" type="slidenum">
              <a:rPr lang="he-IL" smtClean="0"/>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rtl="0">
              <a:lnSpc>
                <a:spcPct val="150000"/>
              </a:lnSpc>
            </a:pPr>
            <a:r>
              <a:rPr lang="en-US" sz="1200" kern="1200" dirty="0" smtClean="0">
                <a:solidFill>
                  <a:schemeClr val="tx1"/>
                </a:solidFill>
                <a:latin typeface="+mn-lt"/>
                <a:ea typeface="+mn-ea"/>
                <a:cs typeface="+mn-cs"/>
              </a:rPr>
              <a:t>We identify three elements that are</a:t>
            </a:r>
            <a:r>
              <a:rPr lang="en-US" sz="1200" kern="1200" baseline="0" dirty="0" smtClean="0">
                <a:solidFill>
                  <a:schemeClr val="tx1"/>
                </a:solidFill>
                <a:latin typeface="+mn-lt"/>
                <a:ea typeface="+mn-ea"/>
                <a:cs typeface="+mn-cs"/>
              </a:rPr>
              <a:t> the main challenges for us when implementing a new technology</a:t>
            </a:r>
            <a:r>
              <a:rPr lang="en-US" sz="1200" kern="1200" dirty="0" smtClean="0">
                <a:solidFill>
                  <a:schemeClr val="tx1"/>
                </a:solidFill>
                <a:latin typeface="+mn-lt"/>
                <a:ea typeface="+mn-ea"/>
                <a:cs typeface="+mn-cs"/>
              </a:rPr>
              <a:t>- These elements interlocked together. </a:t>
            </a:r>
          </a:p>
          <a:p>
            <a:pPr algn="l" rtl="0">
              <a:lnSpc>
                <a:spcPct val="150000"/>
              </a:lnSpc>
            </a:pPr>
            <a:r>
              <a:rPr lang="en-US" sz="1200" kern="1200" dirty="0" smtClean="0">
                <a:solidFill>
                  <a:schemeClr val="tx1"/>
                </a:solidFill>
                <a:latin typeface="+mn-lt"/>
                <a:ea typeface="+mn-ea"/>
                <a:cs typeface="+mn-cs"/>
              </a:rPr>
              <a:t>The big one Pedagogy moves the other two. </a:t>
            </a:r>
          </a:p>
          <a:p>
            <a:pPr algn="l" rtl="0">
              <a:lnSpc>
                <a:spcPct val="150000"/>
              </a:lnSpc>
            </a:pPr>
            <a:r>
              <a:rPr lang="en-US" sz="1200" b="1" kern="1200" dirty="0" smtClean="0">
                <a:solidFill>
                  <a:schemeClr val="tx1"/>
                </a:solidFill>
                <a:latin typeface="+mn-lt"/>
                <a:ea typeface="+mn-ea"/>
                <a:cs typeface="+mn-cs"/>
              </a:rPr>
              <a:t>Pedagogy</a:t>
            </a:r>
            <a:endParaRPr lang="en-US" sz="1200" kern="1200" dirty="0" smtClean="0">
              <a:solidFill>
                <a:schemeClr val="tx1"/>
              </a:solidFill>
              <a:latin typeface="+mn-lt"/>
              <a:ea typeface="+mn-ea"/>
              <a:cs typeface="+mn-cs"/>
            </a:endParaRPr>
          </a:p>
          <a:p>
            <a:pPr algn="l" rtl="0">
              <a:lnSpc>
                <a:spcPct val="150000"/>
              </a:lnSpc>
            </a:pPr>
            <a:r>
              <a:rPr lang="en-US" sz="1200" kern="1200" dirty="0" smtClean="0">
                <a:solidFill>
                  <a:schemeClr val="tx1"/>
                </a:solidFill>
                <a:latin typeface="+mn-lt"/>
                <a:ea typeface="+mn-ea"/>
                <a:cs typeface="+mn-cs"/>
              </a:rPr>
              <a:t>We didn’t find any adequate learning materials that were connected to game development in Scratch</a:t>
            </a:r>
          </a:p>
          <a:p>
            <a:pPr algn="l" rtl="0">
              <a:lnSpc>
                <a:spcPct val="150000"/>
              </a:lnSpc>
            </a:pPr>
            <a:r>
              <a:rPr lang="en-US" sz="1200" kern="1200" dirty="0" smtClean="0">
                <a:solidFill>
                  <a:schemeClr val="tx1"/>
                </a:solidFill>
                <a:latin typeface="+mn-lt"/>
                <a:ea typeface="+mn-ea"/>
                <a:cs typeface="+mn-cs"/>
              </a:rPr>
              <a:t>There is a constant tension between students</a:t>
            </a:r>
            <a:r>
              <a:rPr lang="en-US" sz="1200" kern="1200" baseline="0" dirty="0" smtClean="0">
                <a:solidFill>
                  <a:schemeClr val="tx1"/>
                </a:solidFill>
                <a:latin typeface="+mn-lt"/>
                <a:ea typeface="+mn-ea"/>
                <a:cs typeface="+mn-cs"/>
              </a:rPr>
              <a:t> tendency to develop fun games and our goal of developing educational games. </a:t>
            </a:r>
            <a:endParaRPr lang="en-US" sz="1200" kern="1200" dirty="0" smtClean="0">
              <a:solidFill>
                <a:schemeClr val="tx1"/>
              </a:solidFill>
              <a:latin typeface="+mn-lt"/>
              <a:ea typeface="+mn-ea"/>
              <a:cs typeface="+mn-cs"/>
            </a:endParaRPr>
          </a:p>
          <a:p>
            <a:pPr algn="l" rtl="0">
              <a:lnSpc>
                <a:spcPct val="150000"/>
              </a:lnSpc>
            </a:pPr>
            <a:r>
              <a:rPr lang="en-US" sz="1200" b="1" kern="1200" dirty="0" smtClean="0">
                <a:solidFill>
                  <a:schemeClr val="tx1"/>
                </a:solidFill>
                <a:latin typeface="+mn-lt"/>
                <a:ea typeface="+mn-ea"/>
                <a:cs typeface="+mn-cs"/>
              </a:rPr>
              <a:t>students </a:t>
            </a:r>
            <a:endParaRPr lang="en-US" sz="1200" kern="1200" dirty="0" smtClean="0">
              <a:solidFill>
                <a:schemeClr val="tx1"/>
              </a:solidFill>
              <a:latin typeface="+mn-lt"/>
              <a:ea typeface="+mn-ea"/>
              <a:cs typeface="+mn-cs"/>
            </a:endParaRPr>
          </a:p>
          <a:p>
            <a:pPr algn="l" rtl="0">
              <a:lnSpc>
                <a:spcPct val="150000"/>
              </a:lnSpc>
            </a:pPr>
            <a:r>
              <a:rPr lang="en-US" sz="1200" b="1" kern="1200" dirty="0" smtClean="0">
                <a:solidFill>
                  <a:schemeClr val="tx1"/>
                </a:solidFill>
                <a:latin typeface="+mn-lt"/>
                <a:ea typeface="+mn-ea"/>
                <a:cs typeface="+mn-cs"/>
              </a:rPr>
              <a:t>A  language barrier-</a:t>
            </a:r>
            <a:r>
              <a:rPr lang="en-US" sz="1200" kern="1200" dirty="0" smtClean="0">
                <a:solidFill>
                  <a:schemeClr val="tx1"/>
                </a:solidFill>
                <a:latin typeface="+mn-lt"/>
                <a:ea typeface="+mn-ea"/>
                <a:cs typeface="+mn-cs"/>
              </a:rPr>
              <a:t>. the English interface was a problem at first.   </a:t>
            </a:r>
          </a:p>
          <a:p>
            <a:pPr algn="l" rtl="0">
              <a:lnSpc>
                <a:spcPct val="150000"/>
              </a:lnSpc>
            </a:pPr>
            <a:r>
              <a:rPr lang="en-US" sz="1200" kern="1200" dirty="0" smtClean="0">
                <a:solidFill>
                  <a:schemeClr val="tx1"/>
                </a:solidFill>
                <a:latin typeface="+mn-lt"/>
                <a:ea typeface="+mn-ea"/>
                <a:cs typeface="+mn-cs"/>
              </a:rPr>
              <a:t>The differentiation of learning- I can roughly divide a typical class into three-</a:t>
            </a:r>
          </a:p>
          <a:p>
            <a:pPr lvl="1" algn="l" rtl="0">
              <a:lnSpc>
                <a:spcPct val="150000"/>
              </a:lnSpc>
            </a:pPr>
            <a:r>
              <a:rPr lang="en-US" sz="1200" b="1" kern="1200" dirty="0" smtClean="0">
                <a:solidFill>
                  <a:schemeClr val="tx1"/>
                </a:solidFill>
                <a:latin typeface="+mn-lt"/>
                <a:ea typeface="+mn-ea"/>
                <a:cs typeface="+mn-cs"/>
              </a:rPr>
              <a:t>"Young Developers"- </a:t>
            </a:r>
            <a:r>
              <a:rPr lang="en-US" sz="1200" kern="1200" dirty="0" smtClean="0">
                <a:solidFill>
                  <a:schemeClr val="tx1"/>
                </a:solidFill>
                <a:latin typeface="+mn-lt"/>
                <a:ea typeface="+mn-ea"/>
                <a:cs typeface="+mn-cs"/>
              </a:rPr>
              <a:t>these students comprehend very quickly the principles of Scratch, programming and interaction,</a:t>
            </a:r>
          </a:p>
          <a:p>
            <a:pPr lvl="1" algn="l" rtl="0">
              <a:lnSpc>
                <a:spcPct val="150000"/>
              </a:lnSpc>
            </a:pPr>
            <a:r>
              <a:rPr lang="en-US" sz="1200" b="1" kern="1200" dirty="0" smtClean="0">
                <a:solidFill>
                  <a:schemeClr val="tx1"/>
                </a:solidFill>
                <a:latin typeface="+mn-lt"/>
                <a:ea typeface="+mn-ea"/>
                <a:cs typeface="+mn-cs"/>
              </a:rPr>
              <a:t>Average students- </a:t>
            </a:r>
            <a:r>
              <a:rPr lang="en-US" sz="1200" kern="1200" dirty="0" smtClean="0">
                <a:solidFill>
                  <a:schemeClr val="tx1"/>
                </a:solidFill>
                <a:latin typeface="+mn-lt"/>
                <a:ea typeface="+mn-ea"/>
                <a:cs typeface="+mn-cs"/>
              </a:rPr>
              <a:t>These kids showed motivation, and wanted to learn, but it was harder for them to understand how to program</a:t>
            </a:r>
          </a:p>
          <a:p>
            <a:pPr lvl="1" algn="l" rtl="0">
              <a:lnSpc>
                <a:spcPct val="150000"/>
              </a:lnSpc>
            </a:pPr>
            <a:r>
              <a:rPr lang="en-US" sz="1200" b="1" kern="1200" dirty="0" smtClean="0">
                <a:solidFill>
                  <a:schemeClr val="tx1"/>
                </a:solidFill>
                <a:latin typeface="+mn-lt"/>
                <a:ea typeface="+mn-ea"/>
                <a:cs typeface="+mn-cs"/>
              </a:rPr>
              <a:t>Non-programmers</a:t>
            </a:r>
            <a:r>
              <a:rPr lang="en-US" sz="1200" kern="1200" dirty="0" smtClean="0">
                <a:solidFill>
                  <a:schemeClr val="tx1"/>
                </a:solidFill>
                <a:latin typeface="+mn-lt"/>
                <a:ea typeface="+mn-ea"/>
                <a:cs typeface="+mn-cs"/>
              </a:rPr>
              <a:t>- in this group I recognize two sub groups- </a:t>
            </a:r>
          </a:p>
          <a:p>
            <a:pPr algn="l" rtl="0">
              <a:lnSpc>
                <a:spcPct val="150000"/>
              </a:lnSpc>
            </a:pPr>
            <a:r>
              <a:rPr lang="en-US" sz="1200" b="1" kern="1200" dirty="0" smtClean="0">
                <a:solidFill>
                  <a:schemeClr val="tx1"/>
                </a:solidFill>
                <a:latin typeface="+mn-lt"/>
                <a:ea typeface="+mn-ea"/>
                <a:cs typeface="+mn-cs"/>
              </a:rPr>
              <a:t>Computer enthusiasts- </a:t>
            </a:r>
            <a:r>
              <a:rPr lang="en-US" sz="1200" kern="1200" dirty="0" smtClean="0">
                <a:solidFill>
                  <a:schemeClr val="tx1"/>
                </a:solidFill>
                <a:latin typeface="+mn-lt"/>
                <a:ea typeface="+mn-ea"/>
                <a:cs typeface="+mn-cs"/>
              </a:rPr>
              <a:t>these kids didn't like Scratch and wanted to use other programs that were easier for them. Others had shown interest only in the graphic editor of the Scratch such where they could draw sprites and background.</a:t>
            </a:r>
          </a:p>
          <a:p>
            <a:pPr algn="l" rtl="0">
              <a:lnSpc>
                <a:spcPct val="150000"/>
              </a:lnSpc>
            </a:pPr>
            <a:r>
              <a:rPr lang="en-US" sz="1200" b="1" kern="1200" dirty="0" smtClean="0">
                <a:solidFill>
                  <a:schemeClr val="tx1"/>
                </a:solidFill>
                <a:latin typeface="+mn-lt"/>
                <a:ea typeface="+mn-ea"/>
                <a:cs typeface="+mn-cs"/>
              </a:rPr>
              <a:t>Struggling Students</a:t>
            </a:r>
            <a:r>
              <a:rPr lang="en-US" sz="1200" kern="1200" dirty="0" smtClean="0">
                <a:solidFill>
                  <a:schemeClr val="tx1"/>
                </a:solidFill>
                <a:latin typeface="+mn-lt"/>
                <a:ea typeface="+mn-ea"/>
                <a:cs typeface="+mn-cs"/>
              </a:rPr>
              <a:t>- these kids can’t handle Scratch at all for various reasons</a:t>
            </a:r>
          </a:p>
          <a:p>
            <a:pPr algn="l" rtl="0">
              <a:lnSpc>
                <a:spcPct val="150000"/>
              </a:lnSpc>
            </a:pPr>
            <a:r>
              <a:rPr lang="en-US" sz="1200" kern="1200" dirty="0" smtClean="0">
                <a:solidFill>
                  <a:schemeClr val="tx1"/>
                </a:solidFill>
                <a:latin typeface="+mn-lt"/>
                <a:ea typeface="+mn-ea"/>
                <a:cs typeface="+mn-cs"/>
              </a:rPr>
              <a:t>Fast decline in number of students during</a:t>
            </a:r>
            <a:r>
              <a:rPr lang="en-US" sz="1200" kern="1200" baseline="0" dirty="0" smtClean="0">
                <a:solidFill>
                  <a:schemeClr val="tx1"/>
                </a:solidFill>
                <a:latin typeface="+mn-lt"/>
                <a:ea typeface="+mn-ea"/>
                <a:cs typeface="+mn-cs"/>
              </a:rPr>
              <a:t> Scratch orientation-</a:t>
            </a:r>
            <a:r>
              <a:rPr lang="en-US" sz="1200" kern="1200" dirty="0" smtClean="0">
                <a:solidFill>
                  <a:schemeClr val="tx1"/>
                </a:solidFill>
                <a:latin typeface="+mn-lt"/>
                <a:ea typeface="+mn-ea"/>
                <a:cs typeface="+mn-cs"/>
              </a:rPr>
              <a:t>Most of the attrition happens when students are introduced to programming concepts such as coordinate system, variables, loops and IF sentences.</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Training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biggest challenge we face is Training our staff.</a:t>
            </a:r>
            <a:r>
              <a:rPr lang="en-US" sz="1200" kern="1200" baseline="0" dirty="0" smtClean="0">
                <a:solidFill>
                  <a:schemeClr val="tx1"/>
                </a:solidFill>
                <a:latin typeface="+mn-lt"/>
                <a:ea typeface="+mn-ea"/>
                <a:cs typeface="+mn-cs"/>
              </a:rPr>
              <a:t> As of 2010 </a:t>
            </a:r>
            <a:r>
              <a:rPr lang="en-US" sz="1200" kern="1200" dirty="0" smtClean="0">
                <a:solidFill>
                  <a:schemeClr val="tx1"/>
                </a:solidFill>
                <a:latin typeface="+mn-lt"/>
                <a:ea typeface="+mn-ea"/>
                <a:cs typeface="+mn-cs"/>
              </a:rPr>
              <a:t>From 80 instructors in the organization only 10% actually teach Scratch. </a:t>
            </a:r>
          </a:p>
          <a:p>
            <a:pPr algn="l" rtl="0">
              <a:lnSpc>
                <a:spcPct val="150000"/>
              </a:lnSpc>
            </a:pPr>
            <a:r>
              <a:rPr lang="en-US" sz="1200" kern="1200" dirty="0" smtClean="0">
                <a:solidFill>
                  <a:schemeClr val="tx1"/>
                </a:solidFill>
                <a:latin typeface="+mn-lt"/>
                <a:ea typeface="+mn-ea"/>
                <a:cs typeface="+mn-cs"/>
              </a:rPr>
              <a:t> Game development authoring tools such as Scratch present a special challenge because of the steep learning curve and the technical proficiency it demands.</a:t>
            </a:r>
          </a:p>
          <a:p>
            <a:pPr algn="l" rtl="0">
              <a:lnSpc>
                <a:spcPct val="150000"/>
              </a:lnSpc>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527693-12FF-4E8C-89B7-FBA374DB2B2A}" type="slidenum">
              <a:rPr lang="he-IL" smtClean="0"/>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The answer to the challenges I showed you was coming to the realization that people just don’t need to know everything about Scratch in order to succeed. So the evolution of our training aids shows a distinct trend of going from all to know to Need to know. </a:t>
            </a:r>
          </a:p>
          <a:p>
            <a:pPr algn="l" rtl="0"/>
            <a:r>
              <a:rPr lang="en-US" baseline="0" dirty="0" smtClean="0"/>
              <a:t>In 2007 we didn’t know anything and from the Scratch cards we thought that people needed to know it all in order to teach scratch. </a:t>
            </a:r>
          </a:p>
          <a:p>
            <a:pPr algn="l" rtl="0"/>
            <a:r>
              <a:rPr lang="en-US" baseline="0" dirty="0" smtClean="0"/>
              <a:t>Today, I can tell you that what isn’t relevant to the learning, is not only useless but slow down the learning of both staff and students.</a:t>
            </a:r>
          </a:p>
          <a:p>
            <a:pPr algn="l" rtl="0"/>
            <a:r>
              <a:rPr lang="en-US" baseline="0" dirty="0" smtClean="0"/>
              <a:t>In a few weeks from today, our students will have the most complete training aid to date to start their training as young developers.</a:t>
            </a:r>
          </a:p>
        </p:txBody>
      </p:sp>
      <p:sp>
        <p:nvSpPr>
          <p:cNvPr id="4" name="Slide Number Placeholder 3"/>
          <p:cNvSpPr>
            <a:spLocks noGrp="1"/>
          </p:cNvSpPr>
          <p:nvPr>
            <p:ph type="sldNum" sz="quarter" idx="10"/>
          </p:nvPr>
        </p:nvSpPr>
        <p:spPr/>
        <p:txBody>
          <a:bodyPr/>
          <a:lstStyle/>
          <a:p>
            <a:fld id="{3A295355-47CF-48E1-B555-19089A6E600F}" type="slidenum">
              <a:rPr lang="he-IL" smtClean="0"/>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73AD020-95E3-48F5-BEF3-3EA29064B779}" type="slidenum">
              <a:rPr lang="he-IL"/>
              <a:pPr/>
              <a:t>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lgn="l" rtl="0"/>
            <a:r>
              <a:rPr lang="en-US" sz="1200" kern="1200" dirty="0" smtClean="0">
                <a:solidFill>
                  <a:schemeClr val="tx1"/>
                </a:solidFill>
                <a:latin typeface="+mn-lt"/>
                <a:ea typeface="+mn-ea"/>
                <a:cs typeface="+mn-cs"/>
              </a:rPr>
              <a:t>This is a screen shot of our Power Point Learning presentation.</a:t>
            </a:r>
            <a:r>
              <a:rPr lang="en-US" sz="1200" kern="1200" baseline="0" dirty="0" smtClean="0">
                <a:solidFill>
                  <a:schemeClr val="tx1"/>
                </a:solidFill>
                <a:latin typeface="+mn-lt"/>
                <a:ea typeface="+mn-ea"/>
                <a:cs typeface="+mn-cs"/>
              </a:rPr>
              <a:t> This </a:t>
            </a:r>
            <a:r>
              <a:rPr lang="en-US" sz="1200" kern="1200" baseline="0" dirty="0" err="1" smtClean="0">
                <a:solidFill>
                  <a:schemeClr val="tx1"/>
                </a:solidFill>
                <a:latin typeface="+mn-lt"/>
                <a:ea typeface="+mn-ea"/>
                <a:cs typeface="+mn-cs"/>
              </a:rPr>
              <a:t>eduware</a:t>
            </a:r>
            <a:r>
              <a:rPr lang="en-US" sz="1200" kern="1200" baseline="0" dirty="0" smtClean="0">
                <a:solidFill>
                  <a:schemeClr val="tx1"/>
                </a:solidFill>
                <a:latin typeface="+mn-lt"/>
                <a:ea typeface="+mn-ea"/>
                <a:cs typeface="+mn-cs"/>
              </a:rPr>
              <a:t> that had animation and other bells and whistles, proved absolutely useless in field because students and staff had to go back and forth from the Eduware to Scratch. It also had way too much information.</a:t>
            </a:r>
          </a:p>
          <a:p>
            <a:pPr algn="l" rtl="0"/>
            <a:endParaRPr lang="en-US" sz="1200" kern="1200" dirty="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The same topic is shown here in our latest training aid- Karev Activity cards </a:t>
            </a:r>
          </a:p>
          <a:p>
            <a:pPr algn="l" rtl="0"/>
            <a:r>
              <a:rPr lang="en-US" sz="1200" kern="1200" dirty="0" smtClean="0">
                <a:solidFill>
                  <a:schemeClr val="tx1"/>
                </a:solidFill>
                <a:latin typeface="+mn-lt"/>
                <a:ea typeface="+mn-ea"/>
                <a:cs typeface="+mn-cs"/>
              </a:rPr>
              <a:t>Our activity cards are a modification of MIT’s idea.</a:t>
            </a:r>
          </a:p>
          <a:p>
            <a:pPr algn="l" rtl="0"/>
            <a:r>
              <a:rPr lang="en-US" sz="1200" kern="1200" dirty="0" smtClean="0">
                <a:solidFill>
                  <a:schemeClr val="tx1"/>
                </a:solidFill>
                <a:latin typeface="+mn-lt"/>
                <a:ea typeface="+mn-ea"/>
                <a:cs typeface="+mn-cs"/>
              </a:rPr>
              <a:t>The pedagogy behind them is based on Judy Harris’s Activity Structures and the topics had been decided after content analysis that defined what a student  need to become a game developer.</a:t>
            </a:r>
          </a:p>
          <a:p>
            <a:pPr algn="l" rtl="0"/>
            <a:r>
              <a:rPr lang="en-US" sz="1200" kern="1200" dirty="0" smtClean="0">
                <a:solidFill>
                  <a:schemeClr val="tx1"/>
                </a:solidFill>
                <a:latin typeface="+mn-lt"/>
                <a:ea typeface="+mn-ea"/>
                <a:cs typeface="+mn-cs"/>
              </a:rPr>
              <a:t> The cards are also important in other aspects: </a:t>
            </a:r>
          </a:p>
          <a:p>
            <a:pPr lvl="0" algn="l" rtl="0"/>
            <a:r>
              <a:rPr lang="en-US" sz="1200" kern="1200" dirty="0" smtClean="0">
                <a:solidFill>
                  <a:schemeClr val="tx1"/>
                </a:solidFill>
                <a:latin typeface="+mn-lt"/>
                <a:ea typeface="+mn-ea"/>
                <a:cs typeface="+mn-cs"/>
              </a:rPr>
              <a:t>Knowledge documentation- this is the first attempt to transfer oral knowledge to print</a:t>
            </a:r>
          </a:p>
          <a:p>
            <a:pPr lvl="0" algn="l" rtl="0"/>
            <a:r>
              <a:rPr lang="en-US" sz="1200" kern="1200" dirty="0" smtClean="0">
                <a:solidFill>
                  <a:schemeClr val="tx1"/>
                </a:solidFill>
                <a:latin typeface="+mn-lt"/>
                <a:ea typeface="+mn-ea"/>
                <a:cs typeface="+mn-cs"/>
              </a:rPr>
              <a:t>Self study learning course- The cards cover all the topics we identified, </a:t>
            </a:r>
            <a:r>
              <a:rPr lang="en-US" sz="1200" kern="1200" baseline="0" dirty="0" smtClean="0">
                <a:solidFill>
                  <a:schemeClr val="tx1"/>
                </a:solidFill>
                <a:latin typeface="+mn-lt"/>
                <a:ea typeface="+mn-ea"/>
                <a:cs typeface="+mn-cs"/>
              </a:rPr>
              <a:t> but</a:t>
            </a:r>
            <a:r>
              <a:rPr lang="en-US" sz="1200" kern="1200" dirty="0" smtClean="0">
                <a:solidFill>
                  <a:schemeClr val="tx1"/>
                </a:solidFill>
                <a:latin typeface="+mn-lt"/>
                <a:ea typeface="+mn-ea"/>
                <a:cs typeface="+mn-cs"/>
              </a:rPr>
              <a:t> can also be used as a need to know basis card for a specific topic, </a:t>
            </a:r>
          </a:p>
          <a:p>
            <a:pPr lvl="0" algn="l" rtl="0"/>
            <a:r>
              <a:rPr lang="en-US" sz="1200" kern="1200" dirty="0" smtClean="0">
                <a:solidFill>
                  <a:schemeClr val="tx1"/>
                </a:solidFill>
                <a:latin typeface="+mn-lt"/>
                <a:ea typeface="+mn-ea"/>
                <a:cs typeface="+mn-cs"/>
              </a:rPr>
              <a:t>differentiation of learning- these cards can help our top students to progress independently while helping the average students to over come his/her difficulties. </a:t>
            </a:r>
          </a:p>
          <a:p>
            <a:pPr lvl="0" algn="l" rtl="0"/>
            <a:r>
              <a:rPr lang="en-US" sz="1200" kern="1200" dirty="0" smtClean="0">
                <a:solidFill>
                  <a:schemeClr val="tx1"/>
                </a:solidFill>
                <a:latin typeface="+mn-lt"/>
                <a:ea typeface="+mn-ea"/>
                <a:cs typeface="+mn-cs"/>
              </a:rPr>
              <a:t>One unexpected outcome is that these cards are actually an activity structure that can be used for other applications.</a:t>
            </a:r>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lgn="l" rtl="0"/>
            <a:r>
              <a:rPr lang="en-US" sz="1200" kern="1200" dirty="0" smtClean="0">
                <a:solidFill>
                  <a:schemeClr val="tx1"/>
                </a:solidFill>
                <a:latin typeface="+mn-lt"/>
                <a:ea typeface="+mn-ea"/>
                <a:cs typeface="+mn-cs"/>
              </a:rPr>
              <a:t>What</a:t>
            </a:r>
            <a:r>
              <a:rPr lang="en-US" sz="1200" kern="1200" baseline="0" dirty="0" smtClean="0">
                <a:solidFill>
                  <a:schemeClr val="tx1"/>
                </a:solidFill>
                <a:latin typeface="+mn-lt"/>
                <a:ea typeface="+mn-ea"/>
                <a:cs typeface="+mn-cs"/>
              </a:rPr>
              <a:t> you see is two sided card that one side give valuable information and screenshots that save excessive use of text. </a:t>
            </a:r>
          </a:p>
          <a:p>
            <a:pPr lvl="0" algn="l" rtl="0"/>
            <a:r>
              <a:rPr lang="en-US" sz="1200" kern="1200" baseline="0" dirty="0" smtClean="0">
                <a:solidFill>
                  <a:schemeClr val="tx1"/>
                </a:solidFill>
                <a:latin typeface="+mn-lt"/>
                <a:ea typeface="+mn-ea"/>
                <a:cs typeface="+mn-cs"/>
              </a:rPr>
              <a:t>The other side is a task that asks the student to implement what he have just learned.</a:t>
            </a:r>
          </a:p>
          <a:p>
            <a:pPr lvl="0" algn="l" rtl="0"/>
            <a:r>
              <a:rPr lang="en-US" sz="1200" kern="1200" baseline="0" dirty="0" smtClean="0">
                <a:solidFill>
                  <a:schemeClr val="tx1"/>
                </a:solidFill>
                <a:latin typeface="+mn-lt"/>
                <a:ea typeface="+mn-ea"/>
                <a:cs typeface="+mn-cs"/>
              </a:rPr>
              <a:t>In this card after the kid reads about Coordinate system, he needs to program his sprite to move diagonally which affect the values </a:t>
            </a:r>
            <a:r>
              <a:rPr lang="en-US" sz="1200" kern="1200" baseline="0" smtClean="0">
                <a:solidFill>
                  <a:schemeClr val="tx1"/>
                </a:solidFill>
                <a:latin typeface="+mn-lt"/>
                <a:ea typeface="+mn-ea"/>
                <a:cs typeface="+mn-cs"/>
              </a:rPr>
              <a:t>of both X and Y.</a:t>
            </a:r>
            <a:endParaRPr lang="en-US" sz="1200" kern="1200" dirty="0" smtClean="0">
              <a:solidFill>
                <a:schemeClr val="tx1"/>
              </a:solidFill>
              <a:latin typeface="+mn-lt"/>
              <a:ea typeface="+mn-ea"/>
              <a:cs typeface="+mn-cs"/>
            </a:endParaRPr>
          </a:p>
          <a:p>
            <a:pPr lvl="0" algn="l" rtl="0"/>
            <a:r>
              <a:rPr lang="en-US" sz="1200" kern="1200" dirty="0" smtClean="0">
                <a:solidFill>
                  <a:schemeClr val="tx1"/>
                </a:solidFill>
                <a:latin typeface="+mn-lt"/>
                <a:ea typeface="+mn-ea"/>
                <a:cs typeface="+mn-cs"/>
              </a:rPr>
              <a:t>In a</a:t>
            </a:r>
            <a:r>
              <a:rPr lang="en-US" sz="1200" kern="1200" baseline="0" dirty="0" smtClean="0">
                <a:solidFill>
                  <a:schemeClr val="tx1"/>
                </a:solidFill>
                <a:latin typeface="+mn-lt"/>
                <a:ea typeface="+mn-ea"/>
                <a:cs typeface="+mn-cs"/>
              </a:rPr>
              <a:t>n assessment. 85% of the subjects reported that they would use the cards in class, 74% reported that they think this will be a good learning aid for self learning of children, the same number has answered that they suit both adults and young students. </a:t>
            </a:r>
          </a:p>
          <a:p>
            <a:pPr lvl="0" algn="l" rtl="0"/>
            <a:r>
              <a:rPr lang="en-US" sz="1200" kern="1200" baseline="0" dirty="0" smtClean="0">
                <a:solidFill>
                  <a:schemeClr val="tx1"/>
                </a:solidFill>
                <a:latin typeface="+mn-lt"/>
                <a:ea typeface="+mn-ea"/>
                <a:cs typeface="+mn-cs"/>
              </a:rPr>
              <a:t>The most promising result is that 95% of the subjects will recommend these cards to other instructors.</a:t>
            </a:r>
          </a:p>
          <a:p>
            <a:pPr lvl="0" algn="l" rtl="0"/>
            <a:r>
              <a:rPr lang="en-US" sz="1200" kern="1200" baseline="0" dirty="0" smtClean="0">
                <a:solidFill>
                  <a:schemeClr val="tx1"/>
                </a:solidFill>
                <a:latin typeface="+mn-lt"/>
                <a:ea typeface="+mn-ea"/>
                <a:cs typeface="+mn-cs"/>
              </a:rPr>
              <a:t>So, perhaps, we may have found a balanced way between all to know and need to know. In 2010-2011 school year we will test this cards in our schools.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295355-47CF-48E1-B555-19089A6E600F}" type="slidenum">
              <a:rPr lang="he-IL" smtClean="0"/>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I want to show you three samples of games that represent the full spectrum of game development to date</a:t>
            </a:r>
          </a:p>
          <a:p>
            <a:pPr algn="l" rtl="0"/>
            <a:r>
              <a:rPr lang="en-US" sz="1200" kern="1200" dirty="0" smtClean="0">
                <a:solidFill>
                  <a:schemeClr val="tx1"/>
                </a:solidFill>
                <a:latin typeface="+mn-lt"/>
                <a:ea typeface="+mn-ea"/>
                <a:cs typeface="+mn-cs"/>
              </a:rPr>
              <a:t>Tic-</a:t>
            </a:r>
            <a:r>
              <a:rPr lang="en-US" sz="1200" kern="1200" dirty="0" err="1" smtClean="0">
                <a:solidFill>
                  <a:schemeClr val="tx1"/>
                </a:solidFill>
                <a:latin typeface="+mn-lt"/>
                <a:ea typeface="+mn-ea"/>
                <a:cs typeface="+mn-cs"/>
              </a:rPr>
              <a:t>Tac</a:t>
            </a:r>
            <a:r>
              <a:rPr lang="en-US" sz="1200" kern="1200" dirty="0" smtClean="0">
                <a:solidFill>
                  <a:schemeClr val="tx1"/>
                </a:solidFill>
                <a:latin typeface="+mn-lt"/>
                <a:ea typeface="+mn-ea"/>
                <a:cs typeface="+mn-cs"/>
              </a:rPr>
              <a:t>-Toe- This game represent how 2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graders girls who had to deal with the complicated algorithm of comparing the squares in the game</a:t>
            </a:r>
          </a:p>
        </p:txBody>
      </p:sp>
      <p:sp>
        <p:nvSpPr>
          <p:cNvPr id="4" name="Slide Number Placeholder 3"/>
          <p:cNvSpPr>
            <a:spLocks noGrp="1"/>
          </p:cNvSpPr>
          <p:nvPr>
            <p:ph type="sldNum" sz="quarter" idx="10"/>
          </p:nvPr>
        </p:nvSpPr>
        <p:spPr/>
        <p:txBody>
          <a:bodyPr/>
          <a:lstStyle/>
          <a:p>
            <a:fld id="{3A295355-47CF-48E1-B555-19089A6E600F}" type="slidenum">
              <a:rPr lang="he-IL" smtClean="0"/>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3">
        <a:schemeClr val="bg1"/>
      </p:bgRef>
    </p:bg>
    <p:spTree>
      <p:nvGrpSpPr>
        <p:cNvPr id="1" name=""/>
        <p:cNvGrpSpPr/>
        <p:nvPr/>
      </p:nvGrpSpPr>
      <p:grpSpPr>
        <a:xfrm>
          <a:off x="0" y="0"/>
          <a:ext cx="0" cy="0"/>
          <a:chOff x="0" y="0"/>
          <a:chExt cx="0" cy="0"/>
        </a:xfrm>
      </p:grpSpPr>
      <p:sp>
        <p:nvSpPr>
          <p:cNvPr id="12" name="מלבן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מלבן מעוגל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כותרת משנה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29" name="מציין מיקום של מספר שקופית 28"/>
          <p:cNvSpPr>
            <a:spLocks noGrp="1"/>
          </p:cNvSpPr>
          <p:nvPr>
            <p:ph type="sldNum" sz="quarter" idx="12"/>
          </p:nvPr>
        </p:nvSpPr>
        <p:spPr/>
        <p:txBody>
          <a:bodyPr lIns="0" tIns="0" rIns="0" bIns="0">
            <a:noAutofit/>
          </a:bodyPr>
          <a:lstStyle>
            <a:lvl1pPr>
              <a:defRPr sz="1400">
                <a:solidFill>
                  <a:srgbClr val="FFFFFF"/>
                </a:solidFill>
              </a:defRPr>
            </a:lvl1pPr>
          </a:lstStyle>
          <a:p>
            <a:fld id="{CFC2EBB3-B5FE-4232-B203-27BDEEE02023}" type="slidenum">
              <a:rPr lang="he-IL" smtClean="0"/>
              <a:pPr/>
              <a:t>‹#›</a:t>
            </a:fld>
            <a:endParaRPr lang="he-IL"/>
          </a:p>
        </p:txBody>
      </p:sp>
      <p:sp>
        <p:nvSpPr>
          <p:cNvPr id="7" name="מלבן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C2EBB3-B5FE-4232-B203-27BDEEE02023}"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1"/>
            <a:ext cx="201168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914400" y="274640"/>
            <a:ext cx="55626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C2EBB3-B5FE-4232-B203-27BDEEE02023}"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457200" y="1600200"/>
            <a:ext cx="8229600" cy="4525963"/>
          </a:xfrm>
        </p:spPr>
        <p:txBody>
          <a:bodyPr/>
          <a:lstStyle/>
          <a:p>
            <a:pPr lvl="0"/>
            <a:endParaRPr lang="he-I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FD71C-3C0C-4751-A50A-A45650C7128C}"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C2EBB3-B5FE-4232-B203-27BDEEE02023}" type="slidenum">
              <a:rPr lang="he-IL" smtClean="0"/>
              <a:pPr/>
              <a:t>‹#›</a:t>
            </a:fld>
            <a:endParaRPr lang="he-IL"/>
          </a:p>
        </p:txBody>
      </p:sp>
      <p:sp>
        <p:nvSpPr>
          <p:cNvPr id="8" name="מציין מיקום תוכן 7"/>
          <p:cNvSpPr>
            <a:spLocks noGrp="1"/>
          </p:cNvSpPr>
          <p:nvPr>
            <p:ph sz="quarter" idx="1"/>
          </p:nvPr>
        </p:nvSpPr>
        <p:spPr>
          <a:xfrm>
            <a:off x="914400" y="1447800"/>
            <a:ext cx="7772400" cy="45720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1"/>
      </p:bgRef>
    </p:bg>
    <p:spTree>
      <p:nvGrpSpPr>
        <p:cNvPr id="1" name=""/>
        <p:cNvGrpSpPr/>
        <p:nvPr/>
      </p:nvGrpSpPr>
      <p:grpSpPr>
        <a:xfrm>
          <a:off x="0" y="0"/>
          <a:ext cx="0" cy="0"/>
          <a:chOff x="0" y="0"/>
          <a:chExt cx="0" cy="0"/>
        </a:xfrm>
      </p:grpSpPr>
      <p:sp>
        <p:nvSpPr>
          <p:cNvPr id="11" name="מלבן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מלבן מעוגל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722313" y="952500"/>
            <a:ext cx="7772400" cy="1362075"/>
          </a:xfrm>
        </p:spPr>
        <p:txBody>
          <a:bodyPr anchor="b" anchorCtr="0"/>
          <a:lstStyle>
            <a:lvl1pPr algn="l">
              <a:buNone/>
              <a:defRPr sz="4000" b="0" cap="none"/>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5" name="מציין מיקום של כותרת תחתונה 4"/>
          <p:cNvSpPr>
            <a:spLocks noGrp="1"/>
          </p:cNvSpPr>
          <p:nvPr>
            <p:ph type="ftr" sz="quarter" idx="11"/>
          </p:nvPr>
        </p:nvSpPr>
        <p:spPr>
          <a:xfrm>
            <a:off x="800100" y="6172200"/>
            <a:ext cx="4000500" cy="457200"/>
          </a:xfrm>
        </p:spPr>
        <p:txBody>
          <a:bodyPr/>
          <a:lstStyle/>
          <a:p>
            <a:endParaRPr lang="he-IL"/>
          </a:p>
        </p:txBody>
      </p:sp>
      <p:sp>
        <p:nvSpPr>
          <p:cNvPr id="7" name="מלבן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מלבן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146304" y="6208776"/>
            <a:ext cx="457200" cy="457200"/>
          </a:xfrm>
        </p:spPr>
        <p:txBody>
          <a:bodyPr/>
          <a:lstStyle/>
          <a:p>
            <a:fld id="{CFC2EBB3-B5FE-4232-B203-27BDEEE02023}"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FC2EBB3-B5FE-4232-B203-27BDEEE02023}" type="slidenum">
              <a:rPr lang="he-IL" smtClean="0"/>
              <a:pPr/>
              <a:t>‹#›</a:t>
            </a:fld>
            <a:endParaRPr lang="he-IL"/>
          </a:p>
        </p:txBody>
      </p:sp>
      <p:sp>
        <p:nvSpPr>
          <p:cNvPr id="9" name="מציין מיקום תוכן 8"/>
          <p:cNvSpPr>
            <a:spLocks noGrp="1"/>
          </p:cNvSpPr>
          <p:nvPr>
            <p:ph sz="quarter" idx="1"/>
          </p:nvPr>
        </p:nvSpPr>
        <p:spPr>
          <a:xfrm>
            <a:off x="914400" y="1447800"/>
            <a:ext cx="3749040" cy="45720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933950" y="1447800"/>
            <a:ext cx="3749040" cy="45720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73050"/>
            <a:ext cx="7772400" cy="1143000"/>
          </a:xfrm>
        </p:spPr>
        <p:txBody>
          <a:bodyPr anchor="b" anchorCtr="0"/>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FC2EBB3-B5FE-4232-B203-27BDEEE02023}" type="slidenum">
              <a:rPr lang="he-IL" smtClean="0"/>
              <a:pPr/>
              <a:t>‹#›</a:t>
            </a:fld>
            <a:endParaRPr lang="he-IL"/>
          </a:p>
        </p:txBody>
      </p:sp>
      <p:sp>
        <p:nvSpPr>
          <p:cNvPr id="11" name="מציין מיקום תוכן 10"/>
          <p:cNvSpPr>
            <a:spLocks noGrp="1"/>
          </p:cNvSpPr>
          <p:nvPr>
            <p:ph sz="half" idx="2"/>
          </p:nvPr>
        </p:nvSpPr>
        <p:spPr>
          <a:xfrm>
            <a:off x="914400" y="2247900"/>
            <a:ext cx="3733800" cy="38862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4"/>
          </p:nvPr>
        </p:nvSpPr>
        <p:spPr>
          <a:xfrm>
            <a:off x="4953000" y="2247900"/>
            <a:ext cx="3733800" cy="38862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FC2EBB3-B5FE-4232-B203-27BDEEE02023}"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FC2EBB3-B5FE-4232-B203-27BDEEE02023}"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מלבן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מלבן מעוגל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914400" y="273050"/>
            <a:ext cx="7772400" cy="1143000"/>
          </a:xfrm>
        </p:spPr>
        <p:txBody>
          <a:bodyPr anchor="b" anchorCtr="0"/>
          <a:lstStyle>
            <a:lvl1pPr algn="l">
              <a:buNone/>
              <a:defRPr sz="4000" b="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FC2EBB3-B5FE-4232-B203-27BDEEE02023}" type="slidenum">
              <a:rPr lang="he-IL" smtClean="0"/>
              <a:pPr/>
              <a:t>‹#›</a:t>
            </a:fld>
            <a:endParaRPr lang="he-IL"/>
          </a:p>
        </p:txBody>
      </p:sp>
      <p:sp>
        <p:nvSpPr>
          <p:cNvPr id="11" name="מציין מיקום תוכן 10"/>
          <p:cNvSpPr>
            <a:spLocks noGrp="1"/>
          </p:cNvSpPr>
          <p:nvPr>
            <p:ph sz="quarter" idx="1"/>
          </p:nvPr>
        </p:nvSpPr>
        <p:spPr>
          <a:xfrm>
            <a:off x="2971800" y="1600200"/>
            <a:ext cx="5715000" cy="44958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8DAA36F-5D5A-4DBE-ACDC-011E79E92D06}" type="datetimeFigureOut">
              <a:rPr lang="he-IL" smtClean="0"/>
              <a:pPr/>
              <a:t>ג'/אלול/תש"ע</a:t>
            </a:fld>
            <a:endParaRPr lang="he-IL"/>
          </a:p>
        </p:txBody>
      </p:sp>
      <p:sp>
        <p:nvSpPr>
          <p:cNvPr id="6" name="מציין מיקום של כותרת תחתונה 5"/>
          <p:cNvSpPr>
            <a:spLocks noGrp="1"/>
          </p:cNvSpPr>
          <p:nvPr>
            <p:ph type="ftr" sz="quarter" idx="11"/>
          </p:nvPr>
        </p:nvSpPr>
        <p:spPr>
          <a:xfrm>
            <a:off x="914400" y="6172200"/>
            <a:ext cx="3886200" cy="457200"/>
          </a:xfrm>
        </p:spPr>
        <p:txBody>
          <a:bodyPr/>
          <a:lstStyle/>
          <a:p>
            <a:endParaRPr lang="he-IL"/>
          </a:p>
        </p:txBody>
      </p:sp>
      <p:sp>
        <p:nvSpPr>
          <p:cNvPr id="7" name="מציין מיקום של מספר שקופית 6"/>
          <p:cNvSpPr>
            <a:spLocks noGrp="1"/>
          </p:cNvSpPr>
          <p:nvPr>
            <p:ph type="sldNum" sz="quarter" idx="12"/>
          </p:nvPr>
        </p:nvSpPr>
        <p:spPr>
          <a:xfrm>
            <a:off x="146304" y="6208776"/>
            <a:ext cx="457200" cy="457200"/>
          </a:xfrm>
        </p:spPr>
        <p:txBody>
          <a:bodyPr/>
          <a:lstStyle/>
          <a:p>
            <a:fld id="{CFC2EBB3-B5FE-4232-B203-27BDEEE02023}" type="slidenum">
              <a:rPr lang="he-IL" smtClean="0"/>
              <a:pPr/>
              <a:t>‹#›</a:t>
            </a:fld>
            <a:endParaRPr lang="he-IL"/>
          </a:p>
        </p:txBody>
      </p:sp>
      <p:sp>
        <p:nvSpPr>
          <p:cNvPr id="11" name="מלבן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לבן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מציין מיקום של תמונה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he-IL" smtClean="0"/>
              <a:t>לחץ על הסמל כדי להוסיף תמונה</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מלבן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מלבן מעוגל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מציין מיקום של כותרת 21"/>
          <p:cNvSpPr>
            <a:spLocks noGrp="1"/>
          </p:cNvSpPr>
          <p:nvPr>
            <p:ph type="title"/>
          </p:nvPr>
        </p:nvSpPr>
        <p:spPr>
          <a:xfrm>
            <a:off x="914400" y="274638"/>
            <a:ext cx="7772400" cy="1143000"/>
          </a:xfrm>
          <a:prstGeom prst="rect">
            <a:avLst/>
          </a:prstGeom>
        </p:spPr>
        <p:txBody>
          <a:bodyPr bIns="91440" anchor="b" anchorCtr="0">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DAA36F-5D5A-4DBE-ACDC-011E79E92D06}" type="datetimeFigureOut">
              <a:rPr lang="he-IL" smtClean="0"/>
              <a:pPr/>
              <a:t>ג'/אלול/תש"ע</a:t>
            </a:fld>
            <a:endParaRPr lang="he-IL"/>
          </a:p>
        </p:txBody>
      </p:sp>
      <p:sp>
        <p:nvSpPr>
          <p:cNvPr id="3" name="מציין מיקום של כותרת תחתונה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he-IL"/>
          </a:p>
        </p:txBody>
      </p:sp>
      <p:sp>
        <p:nvSpPr>
          <p:cNvPr id="23" name="מציין מיקום של מספר שקופית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C2EBB3-B5FE-4232-B203-27BDEEE02023}"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21" Type="http://schemas.openxmlformats.org/officeDocument/2006/relationships/diagramLayout" Target="../diagrams/layout7.xml"/><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6.xml"/><Relationship Id="rId16" Type="http://schemas.openxmlformats.org/officeDocument/2006/relationships/diagramLayout" Target="../diagrams/layout6.xml"/><Relationship Id="rId20"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diagramLayout" Target="../diagrams/layout5.xml"/><Relationship Id="rId24" Type="http://schemas.microsoft.com/office/2007/relationships/diagramDrawing" Target="../diagrams/drawing7.xml"/><Relationship Id="rId5" Type="http://schemas.openxmlformats.org/officeDocument/2006/relationships/diagramData" Target="../diagrams/data4.xml"/><Relationship Id="rId15" Type="http://schemas.openxmlformats.org/officeDocument/2006/relationships/diagramData" Target="../diagrams/data6.xml"/><Relationship Id="rId23" Type="http://schemas.openxmlformats.org/officeDocument/2006/relationships/diagramColors" Target="../diagrams/colors7.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3.png"/><Relationship Id="rId9" Type="http://schemas.microsoft.com/office/2007/relationships/diagramDrawing" Target="../diagrams/drawing4.xml"/><Relationship Id="rId14" Type="http://schemas.microsoft.com/office/2007/relationships/diagramDrawing" Target="../diagrams/drawing5.xml"/><Relationship Id="rId22"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10.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Arial" pitchFamily="34" charset="0"/>
                <a:cs typeface="Arial" pitchFamily="34" charset="0"/>
              </a:rPr>
              <a:t>Elementary School students</a:t>
            </a:r>
          </a:p>
          <a:p>
            <a:r>
              <a:rPr lang="en-US" dirty="0" smtClean="0">
                <a:latin typeface="Arial" pitchFamily="34" charset="0"/>
                <a:cs typeface="Arial" pitchFamily="34" charset="0"/>
              </a:rPr>
              <a:t>Develop computer games </a:t>
            </a:r>
            <a:endParaRPr lang="he-IL" dirty="0">
              <a:latin typeface="Arial" pitchFamily="34" charset="0"/>
              <a:cs typeface="Arial" pitchFamily="34" charset="0"/>
            </a:endParaRPr>
          </a:p>
        </p:txBody>
      </p:sp>
      <p:sp>
        <p:nvSpPr>
          <p:cNvPr id="2" name="Title 1"/>
          <p:cNvSpPr>
            <a:spLocks noGrp="1"/>
          </p:cNvSpPr>
          <p:nvPr>
            <p:ph type="ctrTitle"/>
          </p:nvPr>
        </p:nvSpPr>
        <p:spPr/>
        <p:txBody>
          <a:bodyPr/>
          <a:lstStyle/>
          <a:p>
            <a:r>
              <a:rPr lang="en-US" b="1" dirty="0" smtClean="0">
                <a:latin typeface="Arial" pitchFamily="34" charset="0"/>
                <a:cs typeface="Arial" pitchFamily="34" charset="0"/>
              </a:rPr>
              <a:t>"Young Developers"</a:t>
            </a:r>
            <a:endParaRPr lang="he-IL" b="1" dirty="0">
              <a:latin typeface="Arial" pitchFamily="34" charset="0"/>
              <a:cs typeface="Arial" pitchFamily="34" charset="0"/>
            </a:endParaRPr>
          </a:p>
        </p:txBody>
      </p:sp>
      <p:pic>
        <p:nvPicPr>
          <p:cNvPr id="6" name="Picture 5" descr="לוגו_שיטה.png"/>
          <p:cNvPicPr>
            <a:picLocks noChangeAspect="1"/>
          </p:cNvPicPr>
          <p:nvPr/>
        </p:nvPicPr>
        <p:blipFill>
          <a:blip r:embed="rId3" cstate="print"/>
          <a:stretch>
            <a:fillRect/>
          </a:stretch>
        </p:blipFill>
        <p:spPr>
          <a:xfrm>
            <a:off x="7500958" y="162256"/>
            <a:ext cx="1621974" cy="980728"/>
          </a:xfrm>
          <a:prstGeom prst="rect">
            <a:avLst/>
          </a:prstGeom>
        </p:spPr>
      </p:pic>
      <p:pic>
        <p:nvPicPr>
          <p:cNvPr id="7" name="Picture 6" descr="לוגו_תכנית_קרב.png"/>
          <p:cNvPicPr>
            <a:picLocks noChangeAspect="1"/>
          </p:cNvPicPr>
          <p:nvPr/>
        </p:nvPicPr>
        <p:blipFill>
          <a:blip r:embed="rId4" cstate="print"/>
          <a:stretch>
            <a:fillRect/>
          </a:stretch>
        </p:blipFill>
        <p:spPr>
          <a:xfrm>
            <a:off x="142844" y="118379"/>
            <a:ext cx="985826" cy="10960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לוגו_שיטה.png"/>
          <p:cNvPicPr>
            <a:picLocks noChangeAspect="1"/>
          </p:cNvPicPr>
          <p:nvPr/>
        </p:nvPicPr>
        <p:blipFill>
          <a:blip r:embed="rId3" cstate="print"/>
          <a:stretch>
            <a:fillRect/>
          </a:stretch>
        </p:blipFill>
        <p:spPr>
          <a:xfrm>
            <a:off x="7522058" y="214290"/>
            <a:ext cx="1621974" cy="980728"/>
          </a:xfrm>
          <a:prstGeom prst="rect">
            <a:avLst/>
          </a:prstGeom>
        </p:spPr>
      </p:pic>
      <p:pic>
        <p:nvPicPr>
          <p:cNvPr id="3" name="Picture 2" descr="לוגו_תכנית_קרב.png"/>
          <p:cNvPicPr>
            <a:picLocks noChangeAspect="1"/>
          </p:cNvPicPr>
          <p:nvPr/>
        </p:nvPicPr>
        <p:blipFill>
          <a:blip r:embed="rId4" cstate="print"/>
          <a:stretch>
            <a:fillRect/>
          </a:stretch>
        </p:blipFill>
        <p:spPr>
          <a:xfrm>
            <a:off x="285720" y="142852"/>
            <a:ext cx="985826" cy="1096043"/>
          </a:xfrm>
          <a:prstGeom prst="rect">
            <a:avLst/>
          </a:prstGeom>
        </p:spPr>
      </p:pic>
      <p:sp>
        <p:nvSpPr>
          <p:cNvPr id="4" name="Rectangle 3"/>
          <p:cNvSpPr/>
          <p:nvPr/>
        </p:nvSpPr>
        <p:spPr>
          <a:xfrm>
            <a:off x="1808093" y="1428736"/>
            <a:ext cx="5827236" cy="646331"/>
          </a:xfrm>
          <a:prstGeom prst="rect">
            <a:avLst/>
          </a:prstGeom>
          <a:noFill/>
        </p:spPr>
        <p:txBody>
          <a:bodyPr wrap="none" lIns="91440" tIns="45720" rIns="91440" bIns="45720">
            <a:spAutoFit/>
          </a:bodyPr>
          <a:lstStyle/>
          <a:p>
            <a:pPr algn="ctr" rtl="0"/>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Students Games-The Mall</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5" cstate="print"/>
          <a:srcRect l="63918" t="12422" b="35407"/>
          <a:stretch>
            <a:fillRect/>
          </a:stretch>
        </p:blipFill>
        <p:spPr bwMode="auto">
          <a:xfrm>
            <a:off x="2475384" y="2637036"/>
            <a:ext cx="4694734" cy="3816424"/>
          </a:xfrm>
          <a:prstGeom prst="rect">
            <a:avLst/>
          </a:prstGeom>
          <a:noFill/>
          <a:ln w="9525">
            <a:noFill/>
            <a:miter lim="800000"/>
            <a:headEnd/>
            <a:tailEnd/>
          </a:ln>
        </p:spPr>
      </p:pic>
      <p:sp>
        <p:nvSpPr>
          <p:cNvPr id="11" name="TextBox 10"/>
          <p:cNvSpPr txBox="1"/>
          <p:nvPr/>
        </p:nvSpPr>
        <p:spPr>
          <a:xfrm>
            <a:off x="6372200" y="2420888"/>
            <a:ext cx="646332"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Shoes</a:t>
            </a:r>
            <a:endParaRPr lang="he-IL" sz="1200" b="1" dirty="0">
              <a:latin typeface="Arial" pitchFamily="34" charset="0"/>
              <a:cs typeface="Arial" pitchFamily="34" charset="0"/>
            </a:endParaRPr>
          </a:p>
        </p:txBody>
      </p:sp>
      <p:sp>
        <p:nvSpPr>
          <p:cNvPr id="12" name="TextBox 11"/>
          <p:cNvSpPr txBox="1"/>
          <p:nvPr/>
        </p:nvSpPr>
        <p:spPr>
          <a:xfrm>
            <a:off x="3779912" y="2420888"/>
            <a:ext cx="1087157"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Accessories</a:t>
            </a:r>
            <a:endParaRPr lang="he-IL" sz="1200" b="1" dirty="0">
              <a:latin typeface="Arial" pitchFamily="34" charset="0"/>
              <a:cs typeface="Arial" pitchFamily="34" charset="0"/>
            </a:endParaRPr>
          </a:p>
        </p:txBody>
      </p:sp>
      <p:sp>
        <p:nvSpPr>
          <p:cNvPr id="15" name="TextBox 14"/>
          <p:cNvSpPr txBox="1"/>
          <p:nvPr/>
        </p:nvSpPr>
        <p:spPr>
          <a:xfrm>
            <a:off x="5580112" y="2420888"/>
            <a:ext cx="508473"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Pets</a:t>
            </a:r>
            <a:endParaRPr lang="he-IL" sz="1200" b="1" dirty="0">
              <a:latin typeface="Arial" pitchFamily="34" charset="0"/>
              <a:cs typeface="Arial" pitchFamily="34" charset="0"/>
            </a:endParaRPr>
          </a:p>
        </p:txBody>
      </p:sp>
      <p:sp>
        <p:nvSpPr>
          <p:cNvPr id="16" name="TextBox 15"/>
          <p:cNvSpPr txBox="1"/>
          <p:nvPr/>
        </p:nvSpPr>
        <p:spPr>
          <a:xfrm>
            <a:off x="2555776" y="2420888"/>
            <a:ext cx="811441"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Clothing</a:t>
            </a:r>
            <a:endParaRPr lang="he-IL" sz="1200" b="1" dirty="0">
              <a:latin typeface="Arial" pitchFamily="34" charset="0"/>
              <a:cs typeface="Arial" pitchFamily="34" charset="0"/>
            </a:endParaRPr>
          </a:p>
        </p:txBody>
      </p:sp>
      <p:sp>
        <p:nvSpPr>
          <p:cNvPr id="17" name="TextBox 16"/>
          <p:cNvSpPr txBox="1"/>
          <p:nvPr/>
        </p:nvSpPr>
        <p:spPr>
          <a:xfrm>
            <a:off x="1835696" y="2636912"/>
            <a:ext cx="671979"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Money</a:t>
            </a:r>
            <a:endParaRPr lang="he-IL" sz="1200" b="1" dirty="0">
              <a:latin typeface="Arial" pitchFamily="34" charset="0"/>
              <a:cs typeface="Arial" pitchFamily="34" charset="0"/>
            </a:endParaRPr>
          </a:p>
        </p:txBody>
      </p:sp>
      <p:sp>
        <p:nvSpPr>
          <p:cNvPr id="18" name="TextBox 17"/>
          <p:cNvSpPr txBox="1"/>
          <p:nvPr/>
        </p:nvSpPr>
        <p:spPr>
          <a:xfrm>
            <a:off x="6516216" y="4509120"/>
            <a:ext cx="466794"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Exit</a:t>
            </a:r>
            <a:endParaRPr lang="he-IL" sz="1200" b="1" dirty="0">
              <a:latin typeface="Arial" pitchFamily="34" charset="0"/>
              <a:cs typeface="Arial" pitchFamily="34" charset="0"/>
            </a:endParaRPr>
          </a:p>
        </p:txBody>
      </p:sp>
      <p:sp>
        <p:nvSpPr>
          <p:cNvPr id="19" name="TextBox 18"/>
          <p:cNvSpPr txBox="1"/>
          <p:nvPr/>
        </p:nvSpPr>
        <p:spPr>
          <a:xfrm>
            <a:off x="5997084" y="4825618"/>
            <a:ext cx="1151277"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Electric shop</a:t>
            </a:r>
            <a:endParaRPr lang="he-IL" sz="1200" b="1" dirty="0">
              <a:latin typeface="Arial" pitchFamily="34" charset="0"/>
              <a:cs typeface="Arial" pitchFamily="34" charset="0"/>
            </a:endParaRPr>
          </a:p>
        </p:txBody>
      </p:sp>
      <p:sp>
        <p:nvSpPr>
          <p:cNvPr id="22" name="TextBox 21"/>
          <p:cNvSpPr txBox="1"/>
          <p:nvPr/>
        </p:nvSpPr>
        <p:spPr>
          <a:xfrm>
            <a:off x="4765299" y="4836651"/>
            <a:ext cx="973343"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Soap shop</a:t>
            </a:r>
            <a:endParaRPr lang="he-IL" sz="1200" b="1" dirty="0">
              <a:latin typeface="Arial" pitchFamily="34" charset="0"/>
              <a:cs typeface="Arial" pitchFamily="34" charset="0"/>
            </a:endParaRPr>
          </a:p>
        </p:txBody>
      </p:sp>
      <p:sp>
        <p:nvSpPr>
          <p:cNvPr id="23" name="TextBox 22"/>
          <p:cNvSpPr txBox="1"/>
          <p:nvPr/>
        </p:nvSpPr>
        <p:spPr>
          <a:xfrm>
            <a:off x="3635896" y="4811104"/>
            <a:ext cx="891591"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Ice cream</a:t>
            </a:r>
            <a:endParaRPr lang="he-IL" sz="1200" b="1" dirty="0">
              <a:latin typeface="Arial" pitchFamily="34" charset="0"/>
              <a:cs typeface="Arial" pitchFamily="34" charset="0"/>
            </a:endParaRPr>
          </a:p>
        </p:txBody>
      </p:sp>
      <p:sp>
        <p:nvSpPr>
          <p:cNvPr id="24" name="TextBox 23"/>
          <p:cNvSpPr txBox="1"/>
          <p:nvPr/>
        </p:nvSpPr>
        <p:spPr>
          <a:xfrm>
            <a:off x="2469816" y="4826180"/>
            <a:ext cx="990977" cy="276999"/>
          </a:xfrm>
          <a:prstGeom prst="rect">
            <a:avLst/>
          </a:prstGeom>
          <a:noFill/>
        </p:spPr>
        <p:txBody>
          <a:bodyPr wrap="none" rtlCol="1">
            <a:spAutoFit/>
          </a:bodyPr>
          <a:lstStyle/>
          <a:p>
            <a:pPr algn="l" rtl="0"/>
            <a:r>
              <a:rPr lang="en-US" sz="1200" b="1" dirty="0" smtClean="0">
                <a:latin typeface="Arial" pitchFamily="34" charset="0"/>
                <a:cs typeface="Arial" pitchFamily="34" charset="0"/>
              </a:rPr>
              <a:t>Food court</a:t>
            </a:r>
            <a:endParaRPr lang="he-IL"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לוגו_שיטה.png"/>
          <p:cNvPicPr>
            <a:picLocks noChangeAspect="1"/>
          </p:cNvPicPr>
          <p:nvPr/>
        </p:nvPicPr>
        <p:blipFill>
          <a:blip r:embed="rId3" cstate="print"/>
          <a:stretch>
            <a:fillRect/>
          </a:stretch>
        </p:blipFill>
        <p:spPr>
          <a:xfrm>
            <a:off x="7522058" y="214290"/>
            <a:ext cx="1621974" cy="980728"/>
          </a:xfrm>
          <a:prstGeom prst="rect">
            <a:avLst/>
          </a:prstGeom>
        </p:spPr>
      </p:pic>
      <p:pic>
        <p:nvPicPr>
          <p:cNvPr id="3" name="Picture 2" descr="לוגו_תכנית_קרב.png"/>
          <p:cNvPicPr>
            <a:picLocks noChangeAspect="1"/>
          </p:cNvPicPr>
          <p:nvPr/>
        </p:nvPicPr>
        <p:blipFill>
          <a:blip r:embed="rId4" cstate="print"/>
          <a:stretch>
            <a:fillRect/>
          </a:stretch>
        </p:blipFill>
        <p:spPr>
          <a:xfrm>
            <a:off x="285720" y="142852"/>
            <a:ext cx="985826" cy="1096043"/>
          </a:xfrm>
          <a:prstGeom prst="rect">
            <a:avLst/>
          </a:prstGeom>
        </p:spPr>
      </p:pic>
      <p:sp>
        <p:nvSpPr>
          <p:cNvPr id="4" name="Rectangle 3"/>
          <p:cNvSpPr/>
          <p:nvPr/>
        </p:nvSpPr>
        <p:spPr>
          <a:xfrm>
            <a:off x="1961180" y="1428736"/>
            <a:ext cx="5521063" cy="646331"/>
          </a:xfrm>
          <a:prstGeom prst="rect">
            <a:avLst/>
          </a:prstGeom>
          <a:noFill/>
        </p:spPr>
        <p:txBody>
          <a:bodyPr wrap="none" lIns="91440" tIns="45720" rIns="91440" bIns="45720">
            <a:spAutoFit/>
          </a:bodyPr>
          <a:lstStyle/>
          <a:p>
            <a:pPr algn="ctr" rtl="0"/>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Students Games-Eco-Aliens</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2" name="Picture 4"/>
          <p:cNvPicPr>
            <a:picLocks noChangeAspect="1" noChangeArrowheads="1"/>
          </p:cNvPicPr>
          <p:nvPr/>
        </p:nvPicPr>
        <p:blipFill>
          <a:blip r:embed="rId5" cstate="print"/>
          <a:srcRect l="21857" t="31125" r="41617" b="18672"/>
          <a:stretch>
            <a:fillRect/>
          </a:stretch>
        </p:blipFill>
        <p:spPr bwMode="auto">
          <a:xfrm>
            <a:off x="2627784" y="2276872"/>
            <a:ext cx="4752528"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לוגו_שיטה.png"/>
          <p:cNvPicPr>
            <a:picLocks noChangeAspect="1"/>
          </p:cNvPicPr>
          <p:nvPr/>
        </p:nvPicPr>
        <p:blipFill>
          <a:blip r:embed="rId3" cstate="print"/>
          <a:stretch>
            <a:fillRect/>
          </a:stretch>
        </p:blipFill>
        <p:spPr>
          <a:xfrm>
            <a:off x="7522026" y="214290"/>
            <a:ext cx="1621974" cy="980728"/>
          </a:xfrm>
          <a:prstGeom prst="rect">
            <a:avLst/>
          </a:prstGeom>
        </p:spPr>
      </p:pic>
      <p:pic>
        <p:nvPicPr>
          <p:cNvPr id="3" name="Picture 2" descr="לוגו_תכנית_קרב.png"/>
          <p:cNvPicPr>
            <a:picLocks noChangeAspect="1"/>
          </p:cNvPicPr>
          <p:nvPr/>
        </p:nvPicPr>
        <p:blipFill>
          <a:blip r:embed="rId4" cstate="print"/>
          <a:stretch>
            <a:fillRect/>
          </a:stretch>
        </p:blipFill>
        <p:spPr>
          <a:xfrm>
            <a:off x="228588" y="118379"/>
            <a:ext cx="985826" cy="1096043"/>
          </a:xfrm>
          <a:prstGeom prst="rect">
            <a:avLst/>
          </a:prstGeom>
        </p:spPr>
      </p:pic>
      <p:sp>
        <p:nvSpPr>
          <p:cNvPr id="4" name="Rectangle 3"/>
          <p:cNvSpPr/>
          <p:nvPr/>
        </p:nvSpPr>
        <p:spPr>
          <a:xfrm>
            <a:off x="1571604" y="1357298"/>
            <a:ext cx="6063135" cy="646331"/>
          </a:xfrm>
          <a:prstGeom prst="rect">
            <a:avLst/>
          </a:prstGeom>
          <a:noFill/>
        </p:spPr>
        <p:txBody>
          <a:bodyPr wrap="none" lIns="91440" tIns="45720" rIns="91440" bIns="45720">
            <a:spAutoFit/>
          </a:bodyPr>
          <a:lstStyle/>
          <a:p>
            <a:pPr algn="ctr" rtl="0"/>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Scratch and social intervention</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7" name="Diagram 5"/>
          <p:cNvGraphicFramePr/>
          <p:nvPr/>
        </p:nvGraphicFramePr>
        <p:xfrm>
          <a:off x="1547664" y="236539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לוגו_שיטה.png"/>
          <p:cNvPicPr>
            <a:picLocks noChangeAspect="1"/>
          </p:cNvPicPr>
          <p:nvPr/>
        </p:nvPicPr>
        <p:blipFill>
          <a:blip r:embed="rId3" cstate="print"/>
          <a:stretch>
            <a:fillRect/>
          </a:stretch>
        </p:blipFill>
        <p:spPr>
          <a:xfrm>
            <a:off x="7522026" y="142852"/>
            <a:ext cx="1621974" cy="980728"/>
          </a:xfrm>
          <a:prstGeom prst="rect">
            <a:avLst/>
          </a:prstGeom>
        </p:spPr>
      </p:pic>
      <p:pic>
        <p:nvPicPr>
          <p:cNvPr id="3" name="Picture 2" descr="לוגו_תכנית_קרב.png"/>
          <p:cNvPicPr>
            <a:picLocks noChangeAspect="1"/>
          </p:cNvPicPr>
          <p:nvPr/>
        </p:nvPicPr>
        <p:blipFill>
          <a:blip r:embed="rId4" cstate="print"/>
          <a:stretch>
            <a:fillRect/>
          </a:stretch>
        </p:blipFill>
        <p:spPr>
          <a:xfrm>
            <a:off x="228588" y="71414"/>
            <a:ext cx="985826" cy="1096043"/>
          </a:xfrm>
          <a:prstGeom prst="rect">
            <a:avLst/>
          </a:prstGeom>
        </p:spPr>
      </p:pic>
      <p:sp>
        <p:nvSpPr>
          <p:cNvPr id="4" name="Rectangle 3"/>
          <p:cNvSpPr/>
          <p:nvPr/>
        </p:nvSpPr>
        <p:spPr>
          <a:xfrm>
            <a:off x="3373678" y="980728"/>
            <a:ext cx="2384114" cy="646331"/>
          </a:xfrm>
          <a:prstGeom prst="rect">
            <a:avLst/>
          </a:prstGeom>
          <a:noFill/>
        </p:spPr>
        <p:txBody>
          <a:bodyPr wrap="none" lIns="91440" tIns="45720" rIns="91440" bIns="45720">
            <a:spAutoFit/>
          </a:bodyPr>
          <a:lstStyle/>
          <a:p>
            <a:pPr algn="ctr" rtl="0"/>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Final words</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descr="scratch.jpg"/>
          <p:cNvPicPr>
            <a:picLocks noChangeAspect="1"/>
          </p:cNvPicPr>
          <p:nvPr/>
        </p:nvPicPr>
        <p:blipFill>
          <a:blip r:embed="rId5" cstate="print">
            <a:clrChange>
              <a:clrFrom>
                <a:srgbClr val="C6C3E0"/>
              </a:clrFrom>
              <a:clrTo>
                <a:srgbClr val="C6C3E0">
                  <a:alpha val="0"/>
                </a:srgbClr>
              </a:clrTo>
            </a:clrChange>
          </a:blip>
          <a:stretch>
            <a:fillRect/>
          </a:stretch>
        </p:blipFill>
        <p:spPr>
          <a:xfrm>
            <a:off x="2627784" y="2276872"/>
            <a:ext cx="3429000" cy="3429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לוגו_שיטה.png"/>
          <p:cNvPicPr>
            <a:picLocks noChangeAspect="1"/>
          </p:cNvPicPr>
          <p:nvPr/>
        </p:nvPicPr>
        <p:blipFill>
          <a:blip r:embed="rId3" cstate="print"/>
          <a:stretch>
            <a:fillRect/>
          </a:stretch>
        </p:blipFill>
        <p:spPr>
          <a:xfrm>
            <a:off x="7522026" y="162256"/>
            <a:ext cx="1621974" cy="980728"/>
          </a:xfrm>
          <a:prstGeom prst="rect">
            <a:avLst/>
          </a:prstGeom>
        </p:spPr>
      </p:pic>
      <p:pic>
        <p:nvPicPr>
          <p:cNvPr id="8" name="Picture 7" descr="לוגו_תכנית_קרב.png"/>
          <p:cNvPicPr>
            <a:picLocks noChangeAspect="1"/>
          </p:cNvPicPr>
          <p:nvPr/>
        </p:nvPicPr>
        <p:blipFill>
          <a:blip r:embed="rId4" cstate="print"/>
          <a:stretch>
            <a:fillRect/>
          </a:stretch>
        </p:blipFill>
        <p:spPr>
          <a:xfrm>
            <a:off x="157150" y="118379"/>
            <a:ext cx="985826" cy="1096043"/>
          </a:xfrm>
          <a:prstGeom prst="rect">
            <a:avLst/>
          </a:prstGeom>
        </p:spPr>
      </p:pic>
      <p:pic>
        <p:nvPicPr>
          <p:cNvPr id="9" name="Picture 8" descr="לוגו_תכנית_קרב.png"/>
          <p:cNvPicPr>
            <a:picLocks noChangeAspect="1"/>
          </p:cNvPicPr>
          <p:nvPr/>
        </p:nvPicPr>
        <p:blipFill>
          <a:blip r:embed="rId5" cstate="print"/>
          <a:stretch>
            <a:fillRect/>
          </a:stretch>
        </p:blipFill>
        <p:spPr>
          <a:xfrm>
            <a:off x="3929058" y="2786058"/>
            <a:ext cx="1944216" cy="2161583"/>
          </a:xfrm>
          <a:prstGeom prst="rect">
            <a:avLst/>
          </a:prstGeom>
          <a:ln>
            <a:noFill/>
          </a:ln>
          <a:effectLst>
            <a:outerShdw blurRad="292100" dist="139700" dir="2700000" algn="tl" rotWithShape="0">
              <a:srgbClr val="333333">
                <a:alpha val="65000"/>
              </a:srgbClr>
            </a:outerShdw>
          </a:effectLst>
        </p:spPr>
      </p:pic>
      <p:pic>
        <p:nvPicPr>
          <p:cNvPr id="11" name="Picture 10" descr="karev_agriculture.jpg"/>
          <p:cNvPicPr>
            <a:picLocks noChangeAspect="1"/>
          </p:cNvPicPr>
          <p:nvPr/>
        </p:nvPicPr>
        <p:blipFill>
          <a:blip r:embed="rId6" cstate="print"/>
          <a:srcRect l="9518"/>
          <a:stretch>
            <a:fillRect/>
          </a:stretch>
        </p:blipFill>
        <p:spPr>
          <a:xfrm>
            <a:off x="785786" y="4214818"/>
            <a:ext cx="2976072" cy="1943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karev_singing.jpg"/>
          <p:cNvPicPr>
            <a:picLocks noChangeAspect="1"/>
          </p:cNvPicPr>
          <p:nvPr/>
        </p:nvPicPr>
        <p:blipFill>
          <a:blip r:embed="rId7" cstate="print"/>
          <a:stretch>
            <a:fillRect/>
          </a:stretch>
        </p:blipFill>
        <p:spPr>
          <a:xfrm>
            <a:off x="928662" y="1785926"/>
            <a:ext cx="2476500"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sipurtron.jpg"/>
          <p:cNvPicPr>
            <a:picLocks noChangeAspect="1"/>
          </p:cNvPicPr>
          <p:nvPr/>
        </p:nvPicPr>
        <p:blipFill>
          <a:blip r:embed="rId8" cstate="print"/>
          <a:stretch>
            <a:fillRect/>
          </a:stretch>
        </p:blipFill>
        <p:spPr>
          <a:xfrm>
            <a:off x="6215074" y="4071942"/>
            <a:ext cx="2357439"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music.jpg"/>
          <p:cNvPicPr>
            <a:picLocks noChangeAspect="1"/>
          </p:cNvPicPr>
          <p:nvPr/>
        </p:nvPicPr>
        <p:blipFill>
          <a:blip r:embed="rId9" cstate="print"/>
          <a:stretch>
            <a:fillRect/>
          </a:stretch>
        </p:blipFill>
        <p:spPr>
          <a:xfrm>
            <a:off x="6000760" y="1785926"/>
            <a:ext cx="2581275" cy="1771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1350810" y="908720"/>
            <a:ext cx="6128857" cy="646331"/>
          </a:xfrm>
          <a:prstGeom prst="rect">
            <a:avLst/>
          </a:prstGeom>
          <a:noFill/>
        </p:spPr>
        <p:txBody>
          <a:bodyPr wrap="none" lIns="91440" tIns="45720" rIns="91440" bIns="45720">
            <a:spAutoFit/>
          </a:bodyPr>
          <a:lstStyle/>
          <a:p>
            <a:pPr algn="ct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Educational activities in Karev</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3568" y="2132856"/>
          <a:ext cx="8136904"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לוגו_שיטה.png"/>
          <p:cNvPicPr>
            <a:picLocks noChangeAspect="1"/>
          </p:cNvPicPr>
          <p:nvPr/>
        </p:nvPicPr>
        <p:blipFill>
          <a:blip r:embed="rId8" cstate="print"/>
          <a:stretch>
            <a:fillRect/>
          </a:stretch>
        </p:blipFill>
        <p:spPr>
          <a:xfrm>
            <a:off x="7522058" y="142852"/>
            <a:ext cx="1621974" cy="980728"/>
          </a:xfrm>
          <a:prstGeom prst="rect">
            <a:avLst/>
          </a:prstGeom>
        </p:spPr>
      </p:pic>
      <p:pic>
        <p:nvPicPr>
          <p:cNvPr id="7" name="Picture 6" descr="לוגו_תכנית_קרב.png"/>
          <p:cNvPicPr>
            <a:picLocks noChangeAspect="1"/>
          </p:cNvPicPr>
          <p:nvPr/>
        </p:nvPicPr>
        <p:blipFill>
          <a:blip r:embed="rId9" cstate="print"/>
          <a:stretch>
            <a:fillRect/>
          </a:stretch>
        </p:blipFill>
        <p:spPr>
          <a:xfrm>
            <a:off x="85712" y="189817"/>
            <a:ext cx="985826" cy="1096043"/>
          </a:xfrm>
          <a:prstGeom prst="rect">
            <a:avLst/>
          </a:prstGeom>
        </p:spPr>
      </p:pic>
      <p:sp>
        <p:nvSpPr>
          <p:cNvPr id="8" name="Rectangle 7"/>
          <p:cNvSpPr/>
          <p:nvPr/>
        </p:nvSpPr>
        <p:spPr>
          <a:xfrm>
            <a:off x="1357290" y="1500174"/>
            <a:ext cx="6462282" cy="646331"/>
          </a:xfrm>
          <a:prstGeom prst="rect">
            <a:avLst/>
          </a:prstGeom>
          <a:noFill/>
        </p:spPr>
        <p:txBody>
          <a:bodyPr wrap="none" lIns="91440" tIns="45720" rIns="91440" bIns="45720">
            <a:spAutoFit/>
          </a:bodyPr>
          <a:lstStyle/>
          <a:p>
            <a:pPr algn="ct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Educational  IT activities in Karev</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288" y="1142984"/>
            <a:ext cx="8299709" cy="646331"/>
          </a:xfrm>
          <a:prstGeom prst="rect">
            <a:avLst/>
          </a:prstGeom>
          <a:noFill/>
        </p:spPr>
        <p:txBody>
          <a:bodyPr wrap="none" lIns="91440" tIns="45720" rIns="91440" bIns="45720">
            <a:spAutoFit/>
          </a:bodyPr>
          <a:lstStyle/>
          <a:p>
            <a:pPr algn="ct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"Young Developers" program-Overview</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2" name="Picture 21" descr="לוגו_שיטה.png"/>
          <p:cNvPicPr>
            <a:picLocks noChangeAspect="1"/>
          </p:cNvPicPr>
          <p:nvPr/>
        </p:nvPicPr>
        <p:blipFill>
          <a:blip r:embed="rId3" cstate="print"/>
          <a:stretch>
            <a:fillRect/>
          </a:stretch>
        </p:blipFill>
        <p:spPr>
          <a:xfrm>
            <a:off x="7500958" y="162256"/>
            <a:ext cx="1621974" cy="980728"/>
          </a:xfrm>
          <a:prstGeom prst="rect">
            <a:avLst/>
          </a:prstGeom>
        </p:spPr>
      </p:pic>
      <p:pic>
        <p:nvPicPr>
          <p:cNvPr id="23" name="Picture 22" descr="לוגו_תכנית_קרב.png"/>
          <p:cNvPicPr>
            <a:picLocks noChangeAspect="1"/>
          </p:cNvPicPr>
          <p:nvPr/>
        </p:nvPicPr>
        <p:blipFill>
          <a:blip r:embed="rId4" cstate="print"/>
          <a:stretch>
            <a:fillRect/>
          </a:stretch>
        </p:blipFill>
        <p:spPr>
          <a:xfrm>
            <a:off x="214282" y="118379"/>
            <a:ext cx="985826" cy="1096043"/>
          </a:xfrm>
          <a:prstGeom prst="rect">
            <a:avLst/>
          </a:prstGeom>
        </p:spPr>
      </p:pic>
      <p:grpSp>
        <p:nvGrpSpPr>
          <p:cNvPr id="55" name="Group 54"/>
          <p:cNvGrpSpPr/>
          <p:nvPr/>
        </p:nvGrpSpPr>
        <p:grpSpPr>
          <a:xfrm>
            <a:off x="395536" y="1556792"/>
            <a:ext cx="7920880" cy="4392488"/>
            <a:chOff x="971600" y="2420888"/>
            <a:chExt cx="7920880" cy="4392488"/>
          </a:xfrm>
        </p:grpSpPr>
        <p:grpSp>
          <p:nvGrpSpPr>
            <p:cNvPr id="43" name="Group 7"/>
            <p:cNvGrpSpPr/>
            <p:nvPr/>
          </p:nvGrpSpPr>
          <p:grpSpPr>
            <a:xfrm>
              <a:off x="971600" y="2420888"/>
              <a:ext cx="7920880" cy="4392488"/>
              <a:chOff x="1316048" y="1183030"/>
              <a:chExt cx="7065490" cy="4405193"/>
            </a:xfrm>
          </p:grpSpPr>
          <p:sp>
            <p:nvSpPr>
              <p:cNvPr id="44" name="Shape 43"/>
              <p:cNvSpPr/>
              <p:nvPr/>
            </p:nvSpPr>
            <p:spPr>
              <a:xfrm>
                <a:off x="1316048" y="1183030"/>
                <a:ext cx="7065490" cy="4405193"/>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5" name="Oval 44"/>
              <p:cNvSpPr/>
              <p:nvPr/>
            </p:nvSpPr>
            <p:spPr>
              <a:xfrm>
                <a:off x="4720330" y="2595062"/>
                <a:ext cx="321159" cy="3211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Freeform 45"/>
              <p:cNvSpPr/>
              <p:nvPr/>
            </p:nvSpPr>
            <p:spPr>
              <a:xfrm>
                <a:off x="1971370" y="4048321"/>
                <a:ext cx="1616188" cy="1252893"/>
              </a:xfrm>
              <a:custGeom>
                <a:avLst/>
                <a:gdLst>
                  <a:gd name="connsiteX0" fmla="*/ 0 w 1616188"/>
                  <a:gd name="connsiteY0" fmla="*/ 0 h 1252893"/>
                  <a:gd name="connsiteX1" fmla="*/ 1616188 w 1616188"/>
                  <a:gd name="connsiteY1" fmla="*/ 0 h 1252893"/>
                  <a:gd name="connsiteX2" fmla="*/ 1616188 w 1616188"/>
                  <a:gd name="connsiteY2" fmla="*/ 1252893 h 1252893"/>
                  <a:gd name="connsiteX3" fmla="*/ 0 w 1616188"/>
                  <a:gd name="connsiteY3" fmla="*/ 1252893 h 1252893"/>
                  <a:gd name="connsiteX4" fmla="*/ 0 w 1616188"/>
                  <a:gd name="connsiteY4" fmla="*/ 0 h 125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88" h="1252893">
                    <a:moveTo>
                      <a:pt x="0" y="0"/>
                    </a:moveTo>
                    <a:lnTo>
                      <a:pt x="1616188" y="0"/>
                    </a:lnTo>
                    <a:lnTo>
                      <a:pt x="1616188" y="1252893"/>
                    </a:lnTo>
                    <a:lnTo>
                      <a:pt x="0" y="125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562" tIns="0" rIns="0" bIns="0" numCol="1" spcCol="1270" anchor="t" anchorCtr="0">
                <a:noAutofit/>
              </a:bodyPr>
              <a:lstStyle/>
              <a:p>
                <a:pPr lvl="0" algn="ctr" defTabSz="889000" rtl="1">
                  <a:lnSpc>
                    <a:spcPct val="90000"/>
                  </a:lnSpc>
                  <a:spcBef>
                    <a:spcPct val="0"/>
                  </a:spcBef>
                  <a:spcAft>
                    <a:spcPct val="35000"/>
                  </a:spcAft>
                </a:pPr>
                <a:endParaRPr lang="he-IL" sz="2000" kern="1200" dirty="0" smtClean="0">
                  <a:cs typeface="+mj-cs"/>
                </a:endParaRPr>
              </a:p>
            </p:txBody>
          </p:sp>
          <p:sp>
            <p:nvSpPr>
              <p:cNvPr id="47" name="Oval 46"/>
              <p:cNvSpPr/>
              <p:nvPr/>
            </p:nvSpPr>
            <p:spPr>
              <a:xfrm>
                <a:off x="6004964" y="2266274"/>
                <a:ext cx="398228" cy="39822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7164759" y="1988685"/>
                <a:ext cx="450868" cy="4508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Freeform 49"/>
              <p:cNvSpPr/>
              <p:nvPr/>
            </p:nvSpPr>
            <p:spPr>
              <a:xfrm>
                <a:off x="5293976" y="2183737"/>
                <a:ext cx="1933759" cy="918676"/>
              </a:xfrm>
              <a:custGeom>
                <a:avLst/>
                <a:gdLst>
                  <a:gd name="connsiteX0" fmla="*/ 0 w 1664743"/>
                  <a:gd name="connsiteY0" fmla="*/ 0 h 3013012"/>
                  <a:gd name="connsiteX1" fmla="*/ 1664743 w 1664743"/>
                  <a:gd name="connsiteY1" fmla="*/ 0 h 3013012"/>
                  <a:gd name="connsiteX2" fmla="*/ 1664743 w 1664743"/>
                  <a:gd name="connsiteY2" fmla="*/ 3013012 h 3013012"/>
                  <a:gd name="connsiteX3" fmla="*/ 0 w 1664743"/>
                  <a:gd name="connsiteY3" fmla="*/ 3013012 h 3013012"/>
                  <a:gd name="connsiteX4" fmla="*/ 0 w 1664743"/>
                  <a:gd name="connsiteY4" fmla="*/ 0 h 301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743" h="3013012">
                    <a:moveTo>
                      <a:pt x="0" y="0"/>
                    </a:moveTo>
                    <a:lnTo>
                      <a:pt x="1664743" y="0"/>
                    </a:lnTo>
                    <a:lnTo>
                      <a:pt x="1664743" y="3013012"/>
                    </a:lnTo>
                    <a:lnTo>
                      <a:pt x="0" y="30130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8906" tIns="0" rIns="0" bIns="0" numCol="1" spcCol="1270" anchor="t" anchorCtr="0">
                <a:noAutofit/>
              </a:bodyPr>
              <a:lstStyle/>
              <a:p>
                <a:pPr lvl="0" algn="r" defTabSz="889000" rtl="1">
                  <a:lnSpc>
                    <a:spcPct val="90000"/>
                  </a:lnSpc>
                  <a:spcBef>
                    <a:spcPct val="0"/>
                  </a:spcBef>
                  <a:spcAft>
                    <a:spcPct val="35000"/>
                  </a:spcAft>
                </a:pPr>
                <a:endParaRPr lang="he-IL" sz="2000" dirty="0">
                  <a:cs typeface="+mj-cs"/>
                </a:endParaRPr>
              </a:p>
            </p:txBody>
          </p:sp>
          <p:sp>
            <p:nvSpPr>
              <p:cNvPr id="51" name="Oval 50"/>
              <p:cNvSpPr/>
              <p:nvPr/>
            </p:nvSpPr>
            <p:spPr>
              <a:xfrm>
                <a:off x="2613031" y="3999465"/>
                <a:ext cx="180347" cy="1803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TextBox 38"/>
            <p:cNvSpPr txBox="1"/>
            <p:nvPr/>
          </p:nvSpPr>
          <p:spPr>
            <a:xfrm>
              <a:off x="2016033" y="5373216"/>
              <a:ext cx="1191352" cy="646331"/>
            </a:xfrm>
            <a:prstGeom prst="rect">
              <a:avLst/>
            </a:prstGeom>
            <a:noFill/>
          </p:spPr>
          <p:txBody>
            <a:bodyPr wrap="none" rtlCol="1">
              <a:spAutoFit/>
            </a:bodyPr>
            <a:lstStyle/>
            <a:p>
              <a:pPr algn="ctr" rtl="0"/>
              <a:r>
                <a:rPr lang="en-US" b="1" dirty="0" smtClean="0"/>
                <a:t>1999-2006</a:t>
              </a:r>
            </a:p>
            <a:p>
              <a:pPr algn="ctr" rtl="0"/>
              <a:r>
                <a:rPr lang="en-US" dirty="0" smtClean="0"/>
                <a:t>MS Office</a:t>
              </a:r>
            </a:p>
          </p:txBody>
        </p:sp>
        <p:sp>
          <p:nvSpPr>
            <p:cNvPr id="40" name="TextBox 39"/>
            <p:cNvSpPr txBox="1"/>
            <p:nvPr/>
          </p:nvSpPr>
          <p:spPr>
            <a:xfrm>
              <a:off x="5634574" y="3945830"/>
              <a:ext cx="1529714" cy="923330"/>
            </a:xfrm>
            <a:prstGeom prst="rect">
              <a:avLst/>
            </a:prstGeom>
            <a:noFill/>
          </p:spPr>
          <p:txBody>
            <a:bodyPr wrap="none" rtlCol="1">
              <a:spAutoFit/>
            </a:bodyPr>
            <a:lstStyle/>
            <a:p>
              <a:pPr algn="ctr" rtl="0"/>
              <a:r>
                <a:rPr lang="en-US" b="1" dirty="0" smtClean="0"/>
                <a:t>2009</a:t>
              </a:r>
            </a:p>
            <a:p>
              <a:pPr algn="ctr" rtl="0"/>
              <a:r>
                <a:rPr lang="en-US" dirty="0" smtClean="0"/>
                <a:t>25 schools</a:t>
              </a:r>
              <a:endParaRPr lang="he-IL" dirty="0" smtClean="0"/>
            </a:p>
            <a:p>
              <a:pPr algn="l" rtl="0"/>
              <a:r>
                <a:rPr lang="en-US" dirty="0" smtClean="0"/>
                <a:t>2000 students</a:t>
              </a:r>
            </a:p>
          </p:txBody>
        </p:sp>
        <p:sp>
          <p:nvSpPr>
            <p:cNvPr id="41" name="TextBox 40"/>
            <p:cNvSpPr txBox="1"/>
            <p:nvPr/>
          </p:nvSpPr>
          <p:spPr>
            <a:xfrm>
              <a:off x="7020272" y="3717032"/>
              <a:ext cx="1529714" cy="923330"/>
            </a:xfrm>
            <a:prstGeom prst="rect">
              <a:avLst/>
            </a:prstGeom>
            <a:noFill/>
          </p:spPr>
          <p:txBody>
            <a:bodyPr wrap="none" rtlCol="1">
              <a:spAutoFit/>
            </a:bodyPr>
            <a:lstStyle/>
            <a:p>
              <a:pPr algn="ctr" rtl="0"/>
              <a:r>
                <a:rPr lang="en-US" b="1" dirty="0" smtClean="0"/>
                <a:t>2010</a:t>
              </a:r>
            </a:p>
            <a:p>
              <a:pPr algn="ctr" rtl="0"/>
              <a:r>
                <a:rPr lang="en-US" dirty="0" smtClean="0"/>
                <a:t>42</a:t>
              </a:r>
              <a:r>
                <a:rPr lang="en-US" b="1" dirty="0" smtClean="0"/>
                <a:t> </a:t>
              </a:r>
              <a:r>
                <a:rPr lang="en-US" dirty="0" smtClean="0"/>
                <a:t>schools</a:t>
              </a:r>
              <a:endParaRPr lang="he-IL" dirty="0" smtClean="0"/>
            </a:p>
            <a:p>
              <a:pPr algn="l" rtl="0"/>
              <a:r>
                <a:rPr lang="en-US" dirty="0" smtClean="0"/>
                <a:t>4000 student</a:t>
              </a:r>
              <a:r>
                <a:rPr lang="en-US" b="1" dirty="0" smtClean="0"/>
                <a:t>s</a:t>
              </a:r>
              <a:endParaRPr lang="he-IL" b="1" dirty="0"/>
            </a:p>
          </p:txBody>
        </p:sp>
        <p:sp>
          <p:nvSpPr>
            <p:cNvPr id="52" name="TextBox 51"/>
            <p:cNvSpPr txBox="1"/>
            <p:nvPr/>
          </p:nvSpPr>
          <p:spPr>
            <a:xfrm>
              <a:off x="4224686" y="4149080"/>
              <a:ext cx="1437638" cy="1200329"/>
            </a:xfrm>
            <a:prstGeom prst="rect">
              <a:avLst/>
            </a:prstGeom>
            <a:noFill/>
          </p:spPr>
          <p:txBody>
            <a:bodyPr wrap="none" rtlCol="1">
              <a:spAutoFit/>
            </a:bodyPr>
            <a:lstStyle/>
            <a:p>
              <a:pPr algn="ctr" rtl="0"/>
              <a:r>
                <a:rPr lang="en-US" b="1" dirty="0" smtClean="0"/>
                <a:t>2008</a:t>
              </a:r>
            </a:p>
            <a:p>
              <a:pPr algn="ctr" rtl="0"/>
              <a:r>
                <a:rPr lang="en-US" dirty="0" smtClean="0"/>
                <a:t>Scratch-Pilot </a:t>
              </a:r>
            </a:p>
            <a:p>
              <a:pPr algn="ctr" rtl="0"/>
              <a:r>
                <a:rPr lang="en-US" dirty="0" smtClean="0"/>
                <a:t>3 schools</a:t>
              </a:r>
            </a:p>
            <a:p>
              <a:pPr algn="ctr" rtl="0"/>
              <a:r>
                <a:rPr lang="en-US" dirty="0" smtClean="0"/>
                <a:t>75 students</a:t>
              </a:r>
            </a:p>
          </p:txBody>
        </p:sp>
        <p:sp>
          <p:nvSpPr>
            <p:cNvPr id="53" name="Oval 52"/>
            <p:cNvSpPr/>
            <p:nvPr/>
          </p:nvSpPr>
          <p:spPr>
            <a:xfrm>
              <a:off x="3491880" y="4509120"/>
              <a:ext cx="202181" cy="1798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p:cNvSpPr txBox="1"/>
            <p:nvPr/>
          </p:nvSpPr>
          <p:spPr>
            <a:xfrm>
              <a:off x="2958558" y="4725144"/>
              <a:ext cx="1393907" cy="646331"/>
            </a:xfrm>
            <a:prstGeom prst="rect">
              <a:avLst/>
            </a:prstGeom>
            <a:noFill/>
          </p:spPr>
          <p:txBody>
            <a:bodyPr wrap="none" rtlCol="1">
              <a:spAutoFit/>
            </a:bodyPr>
            <a:lstStyle/>
            <a:p>
              <a:pPr algn="ctr" rtl="0"/>
              <a:r>
                <a:rPr lang="en-US" b="1" dirty="0" smtClean="0"/>
                <a:t>2006-2007</a:t>
              </a:r>
            </a:p>
            <a:p>
              <a:pPr algn="ctr" rtl="0"/>
              <a:r>
                <a:rPr lang="en-US" dirty="0" smtClean="0"/>
                <a:t>Game Maker</a:t>
              </a:r>
            </a:p>
          </p:txBody>
        </p:sp>
      </p:grpSp>
      <p:graphicFrame>
        <p:nvGraphicFramePr>
          <p:cNvPr id="30" name="Diagram 29"/>
          <p:cNvGraphicFramePr/>
          <p:nvPr/>
        </p:nvGraphicFramePr>
        <p:xfrm>
          <a:off x="500034" y="5643578"/>
          <a:ext cx="8136904" cy="94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3568" y="1340768"/>
            <a:ext cx="7761804" cy="584775"/>
          </a:xfrm>
          <a:prstGeom prst="rect">
            <a:avLst/>
          </a:prstGeom>
          <a:noFill/>
        </p:spPr>
        <p:txBody>
          <a:bodyPr wrap="none" lIns="91440" tIns="45720" rIns="91440" bIns="45720">
            <a:spAutoFit/>
          </a:bodyPr>
          <a:lstStyle/>
          <a:p>
            <a:pPr algn="ctr"/>
            <a:r>
              <a:rPr lang="en-US"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Scratch in "Young Developers"- Challenges</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2" name="Picture 21" descr="לוגו_שיטה.png"/>
          <p:cNvPicPr>
            <a:picLocks noChangeAspect="1"/>
          </p:cNvPicPr>
          <p:nvPr/>
        </p:nvPicPr>
        <p:blipFill>
          <a:blip r:embed="rId3" cstate="print"/>
          <a:stretch>
            <a:fillRect/>
          </a:stretch>
        </p:blipFill>
        <p:spPr>
          <a:xfrm>
            <a:off x="7500958" y="214290"/>
            <a:ext cx="1621974" cy="980728"/>
          </a:xfrm>
          <a:prstGeom prst="rect">
            <a:avLst/>
          </a:prstGeom>
        </p:spPr>
      </p:pic>
      <p:pic>
        <p:nvPicPr>
          <p:cNvPr id="23" name="Picture 22" descr="לוגו_תכנית_קרב.png"/>
          <p:cNvPicPr>
            <a:picLocks noChangeAspect="1"/>
          </p:cNvPicPr>
          <p:nvPr/>
        </p:nvPicPr>
        <p:blipFill>
          <a:blip r:embed="rId4" cstate="print"/>
          <a:stretch>
            <a:fillRect/>
          </a:stretch>
        </p:blipFill>
        <p:spPr>
          <a:xfrm>
            <a:off x="157150" y="118379"/>
            <a:ext cx="985826" cy="1096043"/>
          </a:xfrm>
          <a:prstGeom prst="rect">
            <a:avLst/>
          </a:prstGeom>
        </p:spPr>
      </p:pic>
      <p:graphicFrame>
        <p:nvGraphicFramePr>
          <p:cNvPr id="6" name="Diagram 5"/>
          <p:cNvGraphicFramePr/>
          <p:nvPr/>
        </p:nvGraphicFramePr>
        <p:xfrm>
          <a:off x="1214414" y="1915122"/>
          <a:ext cx="6569846" cy="4585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לוגו_שיטה.png"/>
          <p:cNvPicPr>
            <a:picLocks noChangeAspect="1"/>
          </p:cNvPicPr>
          <p:nvPr/>
        </p:nvPicPr>
        <p:blipFill>
          <a:blip r:embed="rId3" cstate="print"/>
          <a:stretch>
            <a:fillRect/>
          </a:stretch>
        </p:blipFill>
        <p:spPr>
          <a:xfrm>
            <a:off x="7522058" y="162256"/>
            <a:ext cx="1621974" cy="980728"/>
          </a:xfrm>
          <a:prstGeom prst="rect">
            <a:avLst/>
          </a:prstGeom>
        </p:spPr>
      </p:pic>
      <p:pic>
        <p:nvPicPr>
          <p:cNvPr id="4" name="Picture 3" descr="לוגו_תכנית_קרב.png"/>
          <p:cNvPicPr>
            <a:picLocks noChangeAspect="1"/>
          </p:cNvPicPr>
          <p:nvPr/>
        </p:nvPicPr>
        <p:blipFill>
          <a:blip r:embed="rId4" cstate="print"/>
          <a:stretch>
            <a:fillRect/>
          </a:stretch>
        </p:blipFill>
        <p:spPr>
          <a:xfrm>
            <a:off x="214282" y="118379"/>
            <a:ext cx="985826" cy="1096043"/>
          </a:xfrm>
          <a:prstGeom prst="rect">
            <a:avLst/>
          </a:prstGeom>
        </p:spPr>
      </p:pic>
      <p:sp>
        <p:nvSpPr>
          <p:cNvPr id="5" name="Rectangle 4"/>
          <p:cNvSpPr/>
          <p:nvPr/>
        </p:nvSpPr>
        <p:spPr>
          <a:xfrm>
            <a:off x="863080" y="980728"/>
            <a:ext cx="8280920" cy="1200329"/>
          </a:xfrm>
          <a:prstGeom prst="rect">
            <a:avLst/>
          </a:prstGeom>
          <a:noFill/>
        </p:spPr>
        <p:txBody>
          <a:bodyPr wrap="square" lIns="91440" tIns="45720" rIns="91440" bIns="45720">
            <a:spAutoFit/>
          </a:bodyPr>
          <a:lstStyle/>
          <a:p>
            <a:pPr algn="ctr" rtl="0"/>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"Young Developers"- evolution of  Training</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 aids</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grpSp>
        <p:nvGrpSpPr>
          <p:cNvPr id="16" name="Group 15"/>
          <p:cNvGrpSpPr/>
          <p:nvPr/>
        </p:nvGrpSpPr>
        <p:grpSpPr>
          <a:xfrm>
            <a:off x="453926" y="3876049"/>
            <a:ext cx="8150522" cy="1929215"/>
            <a:chOff x="453926" y="3876049"/>
            <a:chExt cx="8150522" cy="1929215"/>
          </a:xfrm>
        </p:grpSpPr>
        <p:graphicFrame>
          <p:nvGraphicFramePr>
            <p:cNvPr id="6" name="Diagram 5"/>
            <p:cNvGraphicFramePr/>
            <p:nvPr/>
          </p:nvGraphicFramePr>
          <p:xfrm>
            <a:off x="467544" y="4380105"/>
            <a:ext cx="8136904" cy="94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6649211" y="3876049"/>
              <a:ext cx="1680973" cy="369332"/>
            </a:xfrm>
            <a:prstGeom prst="rect">
              <a:avLst/>
            </a:prstGeom>
            <a:noFill/>
          </p:spPr>
          <p:txBody>
            <a:bodyPr wrap="none" rtlCol="1">
              <a:spAutoFit/>
            </a:bodyPr>
            <a:lstStyle/>
            <a:p>
              <a:r>
                <a:rPr lang="en-US" dirty="0" smtClean="0">
                  <a:latin typeface="Arial" pitchFamily="34" charset="0"/>
                  <a:cs typeface="Arial" pitchFamily="34" charset="0"/>
                </a:rPr>
                <a:t>Need To Know</a:t>
              </a:r>
              <a:endParaRPr lang="he-IL" dirty="0">
                <a:latin typeface="Arial" pitchFamily="34" charset="0"/>
                <a:cs typeface="Arial" pitchFamily="34" charset="0"/>
              </a:endParaRPr>
            </a:p>
          </p:txBody>
        </p:sp>
        <p:sp>
          <p:nvSpPr>
            <p:cNvPr id="8" name="TextBox 7"/>
            <p:cNvSpPr txBox="1"/>
            <p:nvPr/>
          </p:nvSpPr>
          <p:spPr>
            <a:xfrm>
              <a:off x="453926" y="3950337"/>
              <a:ext cx="1386021" cy="369332"/>
            </a:xfrm>
            <a:prstGeom prst="rect">
              <a:avLst/>
            </a:prstGeom>
            <a:noFill/>
          </p:spPr>
          <p:txBody>
            <a:bodyPr wrap="none" rtlCol="1">
              <a:spAutoFit/>
            </a:bodyPr>
            <a:lstStyle/>
            <a:p>
              <a:r>
                <a:rPr lang="en-US" dirty="0" smtClean="0">
                  <a:latin typeface="Arial" pitchFamily="34" charset="0"/>
                  <a:cs typeface="Arial" pitchFamily="34" charset="0"/>
                </a:rPr>
                <a:t>All To Know</a:t>
              </a:r>
              <a:endParaRPr lang="he-IL" dirty="0">
                <a:latin typeface="Arial" pitchFamily="34" charset="0"/>
                <a:cs typeface="Arial" pitchFamily="34" charset="0"/>
              </a:endParaRPr>
            </a:p>
          </p:txBody>
        </p:sp>
        <p:sp>
          <p:nvSpPr>
            <p:cNvPr id="9" name="TextBox 8"/>
            <p:cNvSpPr txBox="1"/>
            <p:nvPr/>
          </p:nvSpPr>
          <p:spPr>
            <a:xfrm>
              <a:off x="598480" y="5144289"/>
              <a:ext cx="1982595" cy="338554"/>
            </a:xfrm>
            <a:prstGeom prst="rect">
              <a:avLst/>
            </a:prstGeom>
            <a:noFill/>
          </p:spPr>
          <p:txBody>
            <a:bodyPr wrap="none" rtlCol="1">
              <a:spAutoFit/>
            </a:bodyPr>
            <a:lstStyle/>
            <a:p>
              <a:pPr algn="ctr" rtl="0"/>
              <a:r>
                <a:rPr lang="en-US" sz="1600" dirty="0" smtClean="0">
                  <a:latin typeface="Arial" pitchFamily="34" charset="0"/>
                  <a:cs typeface="Arial" pitchFamily="34" charset="0"/>
                </a:rPr>
                <a:t>MIT’s Activity Cards</a:t>
              </a:r>
              <a:endParaRPr lang="he-IL" sz="1600" dirty="0">
                <a:latin typeface="Arial" pitchFamily="34" charset="0"/>
                <a:cs typeface="Arial" pitchFamily="34" charset="0"/>
              </a:endParaRPr>
            </a:p>
          </p:txBody>
        </p:sp>
        <p:sp>
          <p:nvSpPr>
            <p:cNvPr id="10" name="TextBox 9"/>
            <p:cNvSpPr txBox="1"/>
            <p:nvPr/>
          </p:nvSpPr>
          <p:spPr>
            <a:xfrm>
              <a:off x="2893689" y="5144289"/>
              <a:ext cx="992580" cy="338554"/>
            </a:xfrm>
            <a:prstGeom prst="rect">
              <a:avLst/>
            </a:prstGeom>
            <a:noFill/>
          </p:spPr>
          <p:txBody>
            <a:bodyPr wrap="none" rtlCol="1">
              <a:spAutoFit/>
            </a:bodyPr>
            <a:lstStyle/>
            <a:p>
              <a:pPr algn="ctr" rtl="0"/>
              <a:r>
                <a:rPr lang="en-US" sz="1600" dirty="0" err="1" smtClean="0">
                  <a:latin typeface="Arial" pitchFamily="34" charset="0"/>
                  <a:cs typeface="Arial" pitchFamily="34" charset="0"/>
                </a:rPr>
                <a:t>Eduware</a:t>
              </a:r>
              <a:endParaRPr lang="he-IL" sz="1600" dirty="0">
                <a:latin typeface="Arial" pitchFamily="34" charset="0"/>
                <a:cs typeface="Arial" pitchFamily="34" charset="0"/>
              </a:endParaRPr>
            </a:p>
          </p:txBody>
        </p:sp>
        <p:sp>
          <p:nvSpPr>
            <p:cNvPr id="11" name="TextBox 10"/>
            <p:cNvSpPr txBox="1"/>
            <p:nvPr/>
          </p:nvSpPr>
          <p:spPr>
            <a:xfrm>
              <a:off x="3955861" y="5144289"/>
              <a:ext cx="992580" cy="584775"/>
            </a:xfrm>
            <a:prstGeom prst="rect">
              <a:avLst/>
            </a:prstGeom>
            <a:noFill/>
          </p:spPr>
          <p:txBody>
            <a:bodyPr wrap="none" rtlCol="1">
              <a:spAutoFit/>
            </a:bodyPr>
            <a:lstStyle/>
            <a:p>
              <a:pPr algn="ctr" rtl="0"/>
              <a:r>
                <a:rPr lang="en-US" sz="1600" dirty="0" err="1" smtClean="0">
                  <a:latin typeface="Arial" pitchFamily="34" charset="0"/>
                  <a:cs typeface="Arial" pitchFamily="34" charset="0"/>
                </a:rPr>
                <a:t>Eduware</a:t>
              </a:r>
              <a:endParaRPr lang="en-US" sz="1600" dirty="0" smtClean="0">
                <a:latin typeface="Arial" pitchFamily="34" charset="0"/>
                <a:cs typeface="Arial" pitchFamily="34" charset="0"/>
              </a:endParaRPr>
            </a:p>
            <a:p>
              <a:pPr algn="ctr" rtl="0"/>
              <a:r>
                <a:rPr lang="en-US" sz="1600" dirty="0" smtClean="0">
                  <a:latin typeface="Arial" pitchFamily="34" charset="0"/>
                  <a:cs typeface="Arial" pitchFamily="34" charset="0"/>
                </a:rPr>
                <a:t>Manual</a:t>
              </a:r>
              <a:endParaRPr lang="he-IL" sz="1600" dirty="0">
                <a:latin typeface="Arial" pitchFamily="34" charset="0"/>
                <a:cs typeface="Arial" pitchFamily="34" charset="0"/>
              </a:endParaRPr>
            </a:p>
          </p:txBody>
        </p:sp>
        <p:sp>
          <p:nvSpPr>
            <p:cNvPr id="12" name="TextBox 11"/>
            <p:cNvSpPr txBox="1"/>
            <p:nvPr/>
          </p:nvSpPr>
          <p:spPr>
            <a:xfrm>
              <a:off x="5263823" y="5144289"/>
              <a:ext cx="1414170" cy="338554"/>
            </a:xfrm>
            <a:prstGeom prst="rect">
              <a:avLst/>
            </a:prstGeom>
            <a:noFill/>
          </p:spPr>
          <p:txBody>
            <a:bodyPr wrap="none" rtlCol="1">
              <a:spAutoFit/>
            </a:bodyPr>
            <a:lstStyle/>
            <a:p>
              <a:pPr algn="ctr" rtl="0"/>
              <a:r>
                <a:rPr lang="en-US" sz="1600" dirty="0" smtClean="0">
                  <a:latin typeface="Arial" pitchFamily="34" charset="0"/>
                  <a:cs typeface="Arial" pitchFamily="34" charset="0"/>
                </a:rPr>
                <a:t>Lesson Plans</a:t>
              </a:r>
              <a:endParaRPr lang="he-IL" sz="1600" dirty="0">
                <a:latin typeface="Arial" pitchFamily="34" charset="0"/>
                <a:cs typeface="Arial" pitchFamily="34" charset="0"/>
              </a:endParaRPr>
            </a:p>
          </p:txBody>
        </p:sp>
        <p:sp>
          <p:nvSpPr>
            <p:cNvPr id="13" name="TextBox 12"/>
            <p:cNvSpPr txBox="1"/>
            <p:nvPr/>
          </p:nvSpPr>
          <p:spPr>
            <a:xfrm>
              <a:off x="6736675" y="5220489"/>
              <a:ext cx="1657826" cy="584775"/>
            </a:xfrm>
            <a:prstGeom prst="rect">
              <a:avLst/>
            </a:prstGeom>
            <a:noFill/>
          </p:spPr>
          <p:txBody>
            <a:bodyPr wrap="none" rtlCol="1">
              <a:spAutoFit/>
            </a:bodyPr>
            <a:lstStyle/>
            <a:p>
              <a:pPr algn="ctr" rtl="0"/>
              <a:r>
                <a:rPr lang="en-US" sz="1600" dirty="0" err="1" smtClean="0">
                  <a:latin typeface="Arial" pitchFamily="34" charset="0"/>
                  <a:cs typeface="Arial" pitchFamily="34" charset="0"/>
                </a:rPr>
                <a:t>Karev’s</a:t>
              </a:r>
              <a:r>
                <a:rPr lang="en-US" sz="1600" dirty="0" smtClean="0">
                  <a:latin typeface="Arial" pitchFamily="34" charset="0"/>
                  <a:cs typeface="Arial" pitchFamily="34" charset="0"/>
                </a:rPr>
                <a:t> Activity </a:t>
              </a:r>
            </a:p>
            <a:p>
              <a:pPr algn="ctr" rtl="0"/>
              <a:r>
                <a:rPr lang="en-US" sz="1600" dirty="0" smtClean="0">
                  <a:latin typeface="Arial" pitchFamily="34" charset="0"/>
                  <a:cs typeface="Arial" pitchFamily="34" charset="0"/>
                </a:rPr>
                <a:t>Structure* cards</a:t>
              </a:r>
              <a:endParaRPr lang="he-IL" sz="1600" dirty="0">
                <a:latin typeface="Arial" pitchFamily="34" charset="0"/>
                <a:cs typeface="Arial" pitchFamily="34" charset="0"/>
              </a:endParaRPr>
            </a:p>
          </p:txBody>
        </p:sp>
      </p:grpSp>
      <p:sp>
        <p:nvSpPr>
          <p:cNvPr id="14" name="TextBox 13"/>
          <p:cNvSpPr txBox="1"/>
          <p:nvPr/>
        </p:nvSpPr>
        <p:spPr>
          <a:xfrm>
            <a:off x="1128445" y="6309320"/>
            <a:ext cx="5960286" cy="338554"/>
          </a:xfrm>
          <a:prstGeom prst="rect">
            <a:avLst/>
          </a:prstGeom>
          <a:noFill/>
        </p:spPr>
        <p:txBody>
          <a:bodyPr wrap="none" rtlCol="1">
            <a:spAutoFit/>
          </a:bodyPr>
          <a:lstStyle/>
          <a:p>
            <a:pPr algn="ctr" rtl="0"/>
            <a:r>
              <a:rPr lang="en-US" sz="1600" dirty="0" smtClean="0">
                <a:latin typeface="Arial" pitchFamily="34" charset="0"/>
                <a:cs typeface="Arial" pitchFamily="34" charset="0"/>
              </a:rPr>
              <a:t>*Activity Structure is a term coined by Prof. Judy Harris in 1999.</a:t>
            </a:r>
            <a:endParaRPr lang="he-IL" sz="1600" dirty="0">
              <a:latin typeface="Arial" pitchFamily="34" charset="0"/>
              <a:cs typeface="Arial" pitchFamily="34" charset="0"/>
            </a:endParaRPr>
          </a:p>
        </p:txBody>
      </p:sp>
      <p:graphicFrame>
        <p:nvGraphicFramePr>
          <p:cNvPr id="15" name="Diagram 14"/>
          <p:cNvGraphicFramePr/>
          <p:nvPr/>
        </p:nvGraphicFramePr>
        <p:xfrm>
          <a:off x="4211960" y="1556792"/>
          <a:ext cx="4320480" cy="30243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Diagram 16"/>
          <p:cNvGraphicFramePr/>
          <p:nvPr/>
        </p:nvGraphicFramePr>
        <p:xfrm>
          <a:off x="35496" y="1484784"/>
          <a:ext cx="4248472" cy="309634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1" name="Diagram 20"/>
          <p:cNvGraphicFramePr/>
          <p:nvPr/>
        </p:nvGraphicFramePr>
        <p:xfrm>
          <a:off x="1763688" y="1628800"/>
          <a:ext cx="4752528" cy="324036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38100" y="2163763"/>
            <a:ext cx="7451725" cy="4694237"/>
          </a:xfrm>
          <a:prstGeom prst="rect">
            <a:avLst/>
          </a:prstGeom>
          <a:noFill/>
          <a:ln w="9525">
            <a:noFill/>
            <a:miter lim="800000"/>
            <a:headEnd/>
            <a:tailEnd/>
          </a:ln>
        </p:spPr>
      </p:pic>
      <p:grpSp>
        <p:nvGrpSpPr>
          <p:cNvPr id="2" name="Group 3"/>
          <p:cNvGrpSpPr>
            <a:grpSpLocks/>
          </p:cNvGrpSpPr>
          <p:nvPr/>
        </p:nvGrpSpPr>
        <p:grpSpPr bwMode="auto">
          <a:xfrm>
            <a:off x="417513" y="2679700"/>
            <a:ext cx="6488112" cy="3659188"/>
            <a:chOff x="263" y="1688"/>
            <a:chExt cx="4087" cy="2305"/>
          </a:xfrm>
        </p:grpSpPr>
        <p:grpSp>
          <p:nvGrpSpPr>
            <p:cNvPr id="3" name="Group 4"/>
            <p:cNvGrpSpPr>
              <a:grpSpLocks/>
            </p:cNvGrpSpPr>
            <p:nvPr/>
          </p:nvGrpSpPr>
          <p:grpSpPr bwMode="auto">
            <a:xfrm>
              <a:off x="2435" y="1688"/>
              <a:ext cx="359" cy="891"/>
              <a:chOff x="2435" y="1688"/>
              <a:chExt cx="359" cy="891"/>
            </a:xfrm>
          </p:grpSpPr>
          <p:sp>
            <p:nvSpPr>
              <p:cNvPr id="193541" name="Text Box 5"/>
              <p:cNvSpPr txBox="1">
                <a:spLocks noChangeArrowheads="1"/>
              </p:cNvSpPr>
              <p:nvPr/>
            </p:nvSpPr>
            <p:spPr bwMode="auto">
              <a:xfrm>
                <a:off x="2506" y="2346"/>
                <a:ext cx="278"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a:t>
                </a:r>
                <a:endParaRPr lang="en-US">
                  <a:effectLst>
                    <a:outerShdw blurRad="38100" dist="38100" dir="2700000" algn="tl">
                      <a:srgbClr val="FFFFFF"/>
                    </a:outerShdw>
                  </a:effectLst>
                </a:endParaRPr>
              </a:p>
            </p:txBody>
          </p:sp>
          <p:sp>
            <p:nvSpPr>
              <p:cNvPr id="193542" name="Text Box 6"/>
              <p:cNvSpPr txBox="1">
                <a:spLocks noChangeArrowheads="1"/>
              </p:cNvSpPr>
              <p:nvPr/>
            </p:nvSpPr>
            <p:spPr bwMode="auto">
              <a:xfrm>
                <a:off x="2503" y="2005"/>
                <a:ext cx="278"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50</a:t>
                </a:r>
                <a:endParaRPr lang="en-US">
                  <a:effectLst>
                    <a:outerShdw blurRad="38100" dist="38100" dir="2700000" algn="tl">
                      <a:srgbClr val="FFFFFF"/>
                    </a:outerShdw>
                  </a:effectLst>
                </a:endParaRPr>
              </a:p>
            </p:txBody>
          </p:sp>
          <p:sp>
            <p:nvSpPr>
              <p:cNvPr id="193543" name="Text Box 7"/>
              <p:cNvSpPr txBox="1">
                <a:spLocks noChangeArrowheads="1"/>
              </p:cNvSpPr>
              <p:nvPr/>
            </p:nvSpPr>
            <p:spPr bwMode="auto">
              <a:xfrm>
                <a:off x="2435" y="1688"/>
                <a:ext cx="359"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100</a:t>
                </a:r>
                <a:endParaRPr lang="en-US">
                  <a:effectLst>
                    <a:outerShdw blurRad="38100" dist="38100" dir="2700000" algn="tl">
                      <a:srgbClr val="FFFFFF"/>
                    </a:outerShdw>
                  </a:effectLst>
                </a:endParaRPr>
              </a:p>
            </p:txBody>
          </p:sp>
        </p:grpSp>
        <p:grpSp>
          <p:nvGrpSpPr>
            <p:cNvPr id="4" name="Group 8"/>
            <p:cNvGrpSpPr>
              <a:grpSpLocks/>
            </p:cNvGrpSpPr>
            <p:nvPr/>
          </p:nvGrpSpPr>
          <p:grpSpPr bwMode="auto">
            <a:xfrm>
              <a:off x="2636" y="2885"/>
              <a:ext cx="1714" cy="233"/>
              <a:chOff x="2636" y="2885"/>
              <a:chExt cx="1714" cy="233"/>
            </a:xfrm>
          </p:grpSpPr>
          <p:sp>
            <p:nvSpPr>
              <p:cNvPr id="193545" name="Text Box 9"/>
              <p:cNvSpPr txBox="1">
                <a:spLocks noChangeArrowheads="1"/>
              </p:cNvSpPr>
              <p:nvPr/>
            </p:nvSpPr>
            <p:spPr bwMode="auto">
              <a:xfrm>
                <a:off x="2636" y="2885"/>
                <a:ext cx="278"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a:t>
                </a:r>
                <a:endParaRPr lang="en-US">
                  <a:effectLst>
                    <a:outerShdw blurRad="38100" dist="38100" dir="2700000" algn="tl">
                      <a:srgbClr val="FFFFFF"/>
                    </a:outerShdw>
                  </a:effectLst>
                </a:endParaRPr>
              </a:p>
            </p:txBody>
          </p:sp>
          <p:sp>
            <p:nvSpPr>
              <p:cNvPr id="193546" name="Text Box 10"/>
              <p:cNvSpPr txBox="1">
                <a:spLocks noChangeArrowheads="1"/>
              </p:cNvSpPr>
              <p:nvPr/>
            </p:nvSpPr>
            <p:spPr bwMode="auto">
              <a:xfrm>
                <a:off x="3068" y="2885"/>
                <a:ext cx="278"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50</a:t>
                </a:r>
                <a:endParaRPr lang="en-US">
                  <a:effectLst>
                    <a:outerShdw blurRad="38100" dist="38100" dir="2700000" algn="tl">
                      <a:srgbClr val="FFFFFF"/>
                    </a:outerShdw>
                  </a:effectLst>
                </a:endParaRPr>
              </a:p>
            </p:txBody>
          </p:sp>
          <p:sp>
            <p:nvSpPr>
              <p:cNvPr id="193547" name="Text Box 11"/>
              <p:cNvSpPr txBox="1">
                <a:spLocks noChangeArrowheads="1"/>
              </p:cNvSpPr>
              <p:nvPr/>
            </p:nvSpPr>
            <p:spPr bwMode="auto">
              <a:xfrm>
                <a:off x="3991" y="2885"/>
                <a:ext cx="359"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150</a:t>
                </a:r>
                <a:endParaRPr lang="en-US">
                  <a:effectLst>
                    <a:outerShdw blurRad="38100" dist="38100" dir="2700000" algn="tl">
                      <a:srgbClr val="FFFFFF"/>
                    </a:outerShdw>
                  </a:effectLst>
                </a:endParaRPr>
              </a:p>
            </p:txBody>
          </p:sp>
          <p:sp>
            <p:nvSpPr>
              <p:cNvPr id="193548" name="Text Box 12"/>
              <p:cNvSpPr txBox="1">
                <a:spLocks noChangeArrowheads="1"/>
              </p:cNvSpPr>
              <p:nvPr/>
            </p:nvSpPr>
            <p:spPr bwMode="auto">
              <a:xfrm>
                <a:off x="3500" y="2885"/>
                <a:ext cx="359"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100</a:t>
                </a:r>
                <a:endParaRPr lang="en-US">
                  <a:effectLst>
                    <a:outerShdw blurRad="38100" dist="38100" dir="2700000" algn="tl">
                      <a:srgbClr val="FFFFFF"/>
                    </a:outerShdw>
                  </a:effectLst>
                </a:endParaRPr>
              </a:p>
            </p:txBody>
          </p:sp>
        </p:grpSp>
        <p:grpSp>
          <p:nvGrpSpPr>
            <p:cNvPr id="5" name="Group 13"/>
            <p:cNvGrpSpPr>
              <a:grpSpLocks/>
            </p:cNvGrpSpPr>
            <p:nvPr/>
          </p:nvGrpSpPr>
          <p:grpSpPr bwMode="auto">
            <a:xfrm>
              <a:off x="263" y="2885"/>
              <a:ext cx="1820" cy="236"/>
              <a:chOff x="263" y="2885"/>
              <a:chExt cx="1820" cy="236"/>
            </a:xfrm>
          </p:grpSpPr>
          <p:sp>
            <p:nvSpPr>
              <p:cNvPr id="193550" name="Text Box 14"/>
              <p:cNvSpPr txBox="1">
                <a:spLocks noChangeArrowheads="1"/>
              </p:cNvSpPr>
              <p:nvPr/>
            </p:nvSpPr>
            <p:spPr bwMode="auto">
              <a:xfrm>
                <a:off x="1757" y="2888"/>
                <a:ext cx="326"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a:t>
                </a:r>
                <a:endParaRPr lang="en-US">
                  <a:effectLst>
                    <a:outerShdw blurRad="38100" dist="38100" dir="2700000" algn="tl">
                      <a:srgbClr val="FFFFFF"/>
                    </a:outerShdw>
                  </a:effectLst>
                </a:endParaRPr>
              </a:p>
            </p:txBody>
          </p:sp>
          <p:sp>
            <p:nvSpPr>
              <p:cNvPr id="193551" name="Text Box 15"/>
              <p:cNvSpPr txBox="1">
                <a:spLocks noChangeArrowheads="1"/>
              </p:cNvSpPr>
              <p:nvPr/>
            </p:nvSpPr>
            <p:spPr bwMode="auto">
              <a:xfrm>
                <a:off x="1298" y="2885"/>
                <a:ext cx="326"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50-</a:t>
                </a:r>
                <a:endParaRPr lang="en-US">
                  <a:effectLst>
                    <a:outerShdw blurRad="38100" dist="38100" dir="2700000" algn="tl">
                      <a:srgbClr val="FFFFFF"/>
                    </a:outerShdw>
                  </a:effectLst>
                </a:endParaRPr>
              </a:p>
            </p:txBody>
          </p:sp>
          <p:sp>
            <p:nvSpPr>
              <p:cNvPr id="193552" name="Text Box 16"/>
              <p:cNvSpPr txBox="1">
                <a:spLocks noChangeArrowheads="1"/>
              </p:cNvSpPr>
              <p:nvPr/>
            </p:nvSpPr>
            <p:spPr bwMode="auto">
              <a:xfrm>
                <a:off x="762" y="2885"/>
                <a:ext cx="407"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100-</a:t>
                </a:r>
                <a:endParaRPr lang="en-US">
                  <a:effectLst>
                    <a:outerShdw blurRad="38100" dist="38100" dir="2700000" algn="tl">
                      <a:srgbClr val="FFFFFF"/>
                    </a:outerShdw>
                  </a:effectLst>
                </a:endParaRPr>
              </a:p>
            </p:txBody>
          </p:sp>
          <p:sp>
            <p:nvSpPr>
              <p:cNvPr id="193553" name="Text Box 17"/>
              <p:cNvSpPr txBox="1">
                <a:spLocks noChangeArrowheads="1"/>
              </p:cNvSpPr>
              <p:nvPr/>
            </p:nvSpPr>
            <p:spPr bwMode="auto">
              <a:xfrm>
                <a:off x="263" y="2885"/>
                <a:ext cx="407"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150-</a:t>
                </a:r>
                <a:endParaRPr lang="en-US">
                  <a:effectLst>
                    <a:outerShdw blurRad="38100" dist="38100" dir="2700000" algn="tl">
                      <a:srgbClr val="FFFFFF"/>
                    </a:outerShdw>
                  </a:effectLst>
                </a:endParaRPr>
              </a:p>
            </p:txBody>
          </p:sp>
        </p:grpSp>
        <p:grpSp>
          <p:nvGrpSpPr>
            <p:cNvPr id="6" name="Group 18"/>
            <p:cNvGrpSpPr>
              <a:grpSpLocks/>
            </p:cNvGrpSpPr>
            <p:nvPr/>
          </p:nvGrpSpPr>
          <p:grpSpPr bwMode="auto">
            <a:xfrm>
              <a:off x="2496" y="3170"/>
              <a:ext cx="407" cy="823"/>
              <a:chOff x="2496" y="3170"/>
              <a:chExt cx="407" cy="823"/>
            </a:xfrm>
          </p:grpSpPr>
          <p:sp>
            <p:nvSpPr>
              <p:cNvPr id="193555" name="Text Box 19"/>
              <p:cNvSpPr txBox="1">
                <a:spLocks noChangeArrowheads="1"/>
              </p:cNvSpPr>
              <p:nvPr/>
            </p:nvSpPr>
            <p:spPr bwMode="auto">
              <a:xfrm>
                <a:off x="2496" y="3760"/>
                <a:ext cx="407"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100-</a:t>
                </a:r>
                <a:endParaRPr lang="en-US">
                  <a:effectLst>
                    <a:outerShdw blurRad="38100" dist="38100" dir="2700000" algn="tl">
                      <a:srgbClr val="FFFFFF"/>
                    </a:outerShdw>
                  </a:effectLst>
                </a:endParaRPr>
              </a:p>
            </p:txBody>
          </p:sp>
          <p:sp>
            <p:nvSpPr>
              <p:cNvPr id="193556" name="Text Box 20"/>
              <p:cNvSpPr txBox="1">
                <a:spLocks noChangeArrowheads="1"/>
              </p:cNvSpPr>
              <p:nvPr/>
            </p:nvSpPr>
            <p:spPr bwMode="auto">
              <a:xfrm>
                <a:off x="2576" y="3463"/>
                <a:ext cx="326"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50-</a:t>
                </a:r>
                <a:endParaRPr lang="en-US">
                  <a:effectLst>
                    <a:outerShdw blurRad="38100" dist="38100" dir="2700000" algn="tl">
                      <a:srgbClr val="FFFFFF"/>
                    </a:outerShdw>
                  </a:effectLst>
                </a:endParaRPr>
              </a:p>
            </p:txBody>
          </p:sp>
          <p:sp>
            <p:nvSpPr>
              <p:cNvPr id="193557" name="Text Box 21"/>
              <p:cNvSpPr txBox="1">
                <a:spLocks noChangeArrowheads="1"/>
              </p:cNvSpPr>
              <p:nvPr/>
            </p:nvSpPr>
            <p:spPr bwMode="auto">
              <a:xfrm>
                <a:off x="2568" y="3170"/>
                <a:ext cx="326" cy="233"/>
              </a:xfrm>
              <a:prstGeom prst="rect">
                <a:avLst/>
              </a:prstGeom>
              <a:solidFill>
                <a:schemeClr val="accent1"/>
              </a:solidFill>
              <a:ln w="38100">
                <a:solidFill>
                  <a:srgbClr val="008000"/>
                </a:solidFill>
                <a:miter lim="800000"/>
                <a:headEnd/>
                <a:tailEnd/>
              </a:ln>
              <a:effectLst/>
            </p:spPr>
            <p:txBody>
              <a:bodyPr wrap="none">
                <a:spAutoFit/>
              </a:bodyPr>
              <a:lstStyle/>
              <a:p>
                <a:pPr algn="ctr" rtl="0">
                  <a:defRPr/>
                </a:pPr>
                <a:r>
                  <a:rPr lang="he-IL">
                    <a:effectLst>
                      <a:outerShdw blurRad="38100" dist="38100" dir="2700000" algn="tl">
                        <a:srgbClr val="FFFFFF"/>
                      </a:outerShdw>
                    </a:effectLst>
                  </a:rPr>
                  <a:t>10-</a:t>
                </a:r>
                <a:endParaRPr lang="en-US">
                  <a:effectLst>
                    <a:outerShdw blurRad="38100" dist="38100" dir="2700000" algn="tl">
                      <a:srgbClr val="FFFFFF"/>
                    </a:outerShdw>
                  </a:effectLst>
                </a:endParaRPr>
              </a:p>
            </p:txBody>
          </p:sp>
        </p:grpSp>
      </p:grpSp>
      <p:sp>
        <p:nvSpPr>
          <p:cNvPr id="193558" name="Line 22"/>
          <p:cNvSpPr>
            <a:spLocks noChangeShapeType="1"/>
          </p:cNvSpPr>
          <p:nvPr/>
        </p:nvSpPr>
        <p:spPr bwMode="auto">
          <a:xfrm flipH="1" flipV="1">
            <a:off x="3683000" y="2276475"/>
            <a:ext cx="25400" cy="4032250"/>
          </a:xfrm>
          <a:prstGeom prst="line">
            <a:avLst/>
          </a:prstGeom>
          <a:noFill/>
          <a:ln w="38100">
            <a:solidFill>
              <a:srgbClr val="339966"/>
            </a:solidFill>
            <a:round/>
            <a:headEnd/>
            <a:tailEnd type="arrow" w="med" len="med"/>
          </a:ln>
        </p:spPr>
        <p:txBody>
          <a:bodyPr>
            <a:spAutoFit/>
          </a:bodyPr>
          <a:lstStyle/>
          <a:p>
            <a:pPr algn="ctr" rtl="0"/>
            <a:endParaRPr lang="he-IL"/>
          </a:p>
        </p:txBody>
      </p:sp>
      <p:sp>
        <p:nvSpPr>
          <p:cNvPr id="193559" name="Line 23"/>
          <p:cNvSpPr>
            <a:spLocks noChangeShapeType="1"/>
          </p:cNvSpPr>
          <p:nvPr/>
        </p:nvSpPr>
        <p:spPr bwMode="auto">
          <a:xfrm>
            <a:off x="96838" y="4510088"/>
            <a:ext cx="7275512" cy="0"/>
          </a:xfrm>
          <a:prstGeom prst="line">
            <a:avLst/>
          </a:prstGeom>
          <a:noFill/>
          <a:ln w="38100">
            <a:solidFill>
              <a:srgbClr val="339966"/>
            </a:solidFill>
            <a:round/>
            <a:headEnd/>
            <a:tailEnd type="arrow" w="med" len="med"/>
          </a:ln>
        </p:spPr>
        <p:txBody>
          <a:bodyPr wrap="none">
            <a:spAutoFit/>
          </a:bodyPr>
          <a:lstStyle/>
          <a:p>
            <a:pPr algn="ctr" rtl="0"/>
            <a:endParaRPr lang="he-IL"/>
          </a:p>
        </p:txBody>
      </p:sp>
      <p:sp>
        <p:nvSpPr>
          <p:cNvPr id="193560" name="Text Box 24"/>
          <p:cNvSpPr txBox="1">
            <a:spLocks noChangeArrowheads="1"/>
          </p:cNvSpPr>
          <p:nvPr/>
        </p:nvSpPr>
        <p:spPr bwMode="auto">
          <a:xfrm>
            <a:off x="6268770" y="2276475"/>
            <a:ext cx="1237198" cy="646331"/>
          </a:xfrm>
          <a:prstGeom prst="rect">
            <a:avLst/>
          </a:prstGeom>
          <a:noFill/>
          <a:ln w="38100" algn="ctr">
            <a:noFill/>
            <a:miter lim="800000"/>
            <a:headEnd/>
            <a:tailEnd/>
          </a:ln>
        </p:spPr>
        <p:txBody>
          <a:bodyPr wrap="none">
            <a:spAutoFit/>
          </a:bodyPr>
          <a:lstStyle/>
          <a:p>
            <a:pPr algn="ctr" rtl="0"/>
            <a:r>
              <a:rPr lang="en-US" dirty="0"/>
              <a:t>X</a:t>
            </a:r>
            <a:r>
              <a:rPr lang="he-IL" dirty="0"/>
              <a:t>= </a:t>
            </a:r>
            <a:r>
              <a:rPr lang="en-US" dirty="0" smtClean="0"/>
              <a:t>Positive</a:t>
            </a:r>
            <a:endParaRPr lang="he-IL" dirty="0"/>
          </a:p>
          <a:p>
            <a:pPr algn="ctr" rtl="0"/>
            <a:r>
              <a:rPr lang="en-US" dirty="0"/>
              <a:t>Y</a:t>
            </a:r>
            <a:r>
              <a:rPr lang="he-IL" dirty="0"/>
              <a:t>= </a:t>
            </a:r>
            <a:r>
              <a:rPr lang="en-US" dirty="0" smtClean="0"/>
              <a:t>Positive</a:t>
            </a:r>
            <a:endParaRPr lang="en-US" dirty="0"/>
          </a:p>
        </p:txBody>
      </p:sp>
      <p:sp>
        <p:nvSpPr>
          <p:cNvPr id="193561" name="Text Box 25"/>
          <p:cNvSpPr txBox="1">
            <a:spLocks noChangeArrowheads="1"/>
          </p:cNvSpPr>
          <p:nvPr/>
        </p:nvSpPr>
        <p:spPr bwMode="auto">
          <a:xfrm>
            <a:off x="6196930" y="5734050"/>
            <a:ext cx="1320554" cy="646331"/>
          </a:xfrm>
          <a:prstGeom prst="rect">
            <a:avLst/>
          </a:prstGeom>
          <a:noFill/>
          <a:ln w="38100" algn="ctr">
            <a:noFill/>
            <a:miter lim="800000"/>
            <a:headEnd/>
            <a:tailEnd/>
          </a:ln>
        </p:spPr>
        <p:txBody>
          <a:bodyPr wrap="none">
            <a:spAutoFit/>
          </a:bodyPr>
          <a:lstStyle/>
          <a:p>
            <a:pPr algn="ctr" rtl="0"/>
            <a:r>
              <a:rPr lang="en-US" dirty="0"/>
              <a:t>X</a:t>
            </a:r>
            <a:r>
              <a:rPr lang="he-IL" dirty="0"/>
              <a:t>= </a:t>
            </a:r>
            <a:r>
              <a:rPr lang="en-US" dirty="0" smtClean="0"/>
              <a:t>Positive</a:t>
            </a:r>
            <a:endParaRPr lang="he-IL" dirty="0"/>
          </a:p>
          <a:p>
            <a:pPr algn="ctr" rtl="0"/>
            <a:r>
              <a:rPr lang="en-US" dirty="0"/>
              <a:t>Y</a:t>
            </a:r>
            <a:r>
              <a:rPr lang="he-IL" dirty="0"/>
              <a:t>= </a:t>
            </a:r>
            <a:r>
              <a:rPr lang="en-US" dirty="0" smtClean="0"/>
              <a:t>Negative</a:t>
            </a:r>
            <a:endParaRPr lang="en-US" dirty="0"/>
          </a:p>
        </p:txBody>
      </p:sp>
      <p:sp>
        <p:nvSpPr>
          <p:cNvPr id="193562" name="Text Box 26"/>
          <p:cNvSpPr txBox="1">
            <a:spLocks noChangeArrowheads="1"/>
          </p:cNvSpPr>
          <p:nvPr/>
        </p:nvSpPr>
        <p:spPr bwMode="auto">
          <a:xfrm>
            <a:off x="-49828" y="2276475"/>
            <a:ext cx="1381468" cy="646331"/>
          </a:xfrm>
          <a:prstGeom prst="rect">
            <a:avLst/>
          </a:prstGeom>
          <a:noFill/>
          <a:ln w="38100" algn="ctr">
            <a:noFill/>
            <a:miter lim="800000"/>
            <a:headEnd/>
            <a:tailEnd/>
          </a:ln>
        </p:spPr>
        <p:txBody>
          <a:bodyPr wrap="none">
            <a:spAutoFit/>
          </a:bodyPr>
          <a:lstStyle/>
          <a:p>
            <a:pPr algn="ctr" rtl="0"/>
            <a:r>
              <a:rPr lang="en-US" dirty="0" smtClean="0"/>
              <a:t> X</a:t>
            </a:r>
            <a:r>
              <a:rPr lang="he-IL" dirty="0"/>
              <a:t>= </a:t>
            </a:r>
            <a:r>
              <a:rPr lang="en-US" dirty="0" smtClean="0"/>
              <a:t>Negative</a:t>
            </a:r>
            <a:endParaRPr lang="he-IL" dirty="0"/>
          </a:p>
          <a:p>
            <a:pPr algn="ctr" rtl="0"/>
            <a:r>
              <a:rPr lang="en-US" dirty="0"/>
              <a:t>Y</a:t>
            </a:r>
            <a:r>
              <a:rPr lang="he-IL" dirty="0"/>
              <a:t>= </a:t>
            </a:r>
            <a:r>
              <a:rPr lang="en-US" dirty="0" smtClean="0"/>
              <a:t>Positive</a:t>
            </a:r>
            <a:endParaRPr lang="en-US" dirty="0"/>
          </a:p>
        </p:txBody>
      </p:sp>
      <p:sp>
        <p:nvSpPr>
          <p:cNvPr id="193563" name="Text Box 27"/>
          <p:cNvSpPr txBox="1">
            <a:spLocks noChangeArrowheads="1"/>
          </p:cNvSpPr>
          <p:nvPr/>
        </p:nvSpPr>
        <p:spPr bwMode="auto">
          <a:xfrm>
            <a:off x="69850" y="5799138"/>
            <a:ext cx="1405806" cy="646331"/>
          </a:xfrm>
          <a:prstGeom prst="rect">
            <a:avLst/>
          </a:prstGeom>
          <a:noFill/>
          <a:ln w="38100" algn="ctr">
            <a:noFill/>
            <a:miter lim="800000"/>
            <a:headEnd/>
            <a:tailEnd/>
          </a:ln>
        </p:spPr>
        <p:txBody>
          <a:bodyPr wrap="square">
            <a:spAutoFit/>
          </a:bodyPr>
          <a:lstStyle/>
          <a:p>
            <a:pPr algn="ctr" rtl="0"/>
            <a:r>
              <a:rPr lang="en-US" dirty="0"/>
              <a:t>X</a:t>
            </a:r>
            <a:r>
              <a:rPr lang="he-IL" dirty="0"/>
              <a:t>= </a:t>
            </a:r>
            <a:r>
              <a:rPr lang="en-US" dirty="0" smtClean="0"/>
              <a:t>Negative</a:t>
            </a:r>
            <a:endParaRPr lang="he-IL" dirty="0"/>
          </a:p>
          <a:p>
            <a:pPr algn="ctr" rtl="0"/>
            <a:r>
              <a:rPr lang="en-US" dirty="0"/>
              <a:t>Y</a:t>
            </a:r>
            <a:r>
              <a:rPr lang="he-IL" dirty="0"/>
              <a:t>= </a:t>
            </a:r>
            <a:r>
              <a:rPr lang="en-US" dirty="0" smtClean="0"/>
              <a:t>Negative</a:t>
            </a:r>
            <a:endParaRPr lang="en-US" dirty="0"/>
          </a:p>
        </p:txBody>
      </p:sp>
      <p:sp>
        <p:nvSpPr>
          <p:cNvPr id="193564" name="Text Box 28"/>
          <p:cNvSpPr txBox="1">
            <a:spLocks noChangeArrowheads="1"/>
          </p:cNvSpPr>
          <p:nvPr/>
        </p:nvSpPr>
        <p:spPr bwMode="auto">
          <a:xfrm>
            <a:off x="3481011" y="4221163"/>
            <a:ext cx="537328" cy="646331"/>
          </a:xfrm>
          <a:prstGeom prst="rect">
            <a:avLst/>
          </a:prstGeom>
          <a:solidFill>
            <a:schemeClr val="bg1"/>
          </a:solidFill>
          <a:ln w="38100" algn="ctr">
            <a:noFill/>
            <a:miter lim="800000"/>
            <a:headEnd/>
            <a:tailEnd/>
          </a:ln>
        </p:spPr>
        <p:txBody>
          <a:bodyPr wrap="none">
            <a:spAutoFit/>
          </a:bodyPr>
          <a:lstStyle/>
          <a:p>
            <a:pPr algn="ctr" rtl="0"/>
            <a:r>
              <a:rPr lang="en-US" dirty="0" smtClean="0"/>
              <a:t>X=0</a:t>
            </a:r>
            <a:endParaRPr lang="he-IL" dirty="0"/>
          </a:p>
          <a:p>
            <a:pPr algn="ctr" rtl="0"/>
            <a:r>
              <a:rPr lang="en-US" dirty="0" smtClean="0"/>
              <a:t>Y=0</a:t>
            </a:r>
            <a:endParaRPr lang="en-US" dirty="0"/>
          </a:p>
        </p:txBody>
      </p:sp>
      <p:sp>
        <p:nvSpPr>
          <p:cNvPr id="193565" name="Rectangle 29"/>
          <p:cNvSpPr>
            <a:spLocks noGrp="1" noChangeArrowheads="1"/>
          </p:cNvSpPr>
          <p:nvPr>
            <p:ph type="title"/>
          </p:nvPr>
        </p:nvSpPr>
        <p:spPr>
          <a:xfrm>
            <a:off x="357224" y="1052513"/>
            <a:ext cx="8786776" cy="1143000"/>
          </a:xfrm>
        </p:spPr>
        <p:txBody>
          <a:bodyPr>
            <a:normAutofit/>
          </a:bodyPr>
          <a:lstStyle/>
          <a:p>
            <a:pPr rtl="0" eaLnBrk="1" hangingPunct="1">
              <a:defRPr/>
            </a:pPr>
            <a:r>
              <a:rPr lang="en-US" sz="3600" b="1" dirty="0" smtClean="0">
                <a:effectLst>
                  <a:outerShdw blurRad="38100" dist="38100" dir="2700000" algn="tl">
                    <a:srgbClr val="C0C0C0"/>
                  </a:outerShdw>
                </a:effectLst>
              </a:rPr>
              <a:t>Programming Concepts</a:t>
            </a:r>
            <a:r>
              <a:rPr lang="he-IL" sz="3600" b="1" dirty="0" smtClean="0">
                <a:effectLst>
                  <a:outerShdw blurRad="38100" dist="38100" dir="2700000" algn="tl">
                    <a:srgbClr val="C0C0C0"/>
                  </a:outerShdw>
                </a:effectLst>
              </a:rPr>
              <a:t>-</a:t>
            </a:r>
            <a:r>
              <a:rPr lang="en-US" sz="3600" b="1" dirty="0" smtClean="0">
                <a:effectLst>
                  <a:outerShdw blurRad="38100" dist="38100" dir="2700000" algn="tl">
                    <a:srgbClr val="C0C0C0"/>
                  </a:outerShdw>
                </a:effectLst>
              </a:rPr>
              <a:t>coordinate system</a:t>
            </a:r>
          </a:p>
        </p:txBody>
      </p:sp>
      <p:pic>
        <p:nvPicPr>
          <p:cNvPr id="193579" name="Picture 43" descr="Helicopt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3213" y="3789363"/>
            <a:ext cx="720725" cy="666750"/>
          </a:xfrm>
          <a:prstGeom prst="rect">
            <a:avLst/>
          </a:prstGeom>
          <a:noFill/>
          <a:ln w="9525">
            <a:noFill/>
            <a:miter lim="800000"/>
            <a:headEnd/>
            <a:tailEnd/>
          </a:ln>
        </p:spPr>
      </p:pic>
      <p:grpSp>
        <p:nvGrpSpPr>
          <p:cNvPr id="7" name="Group 44"/>
          <p:cNvGrpSpPr>
            <a:grpSpLocks/>
          </p:cNvGrpSpPr>
          <p:nvPr/>
        </p:nvGrpSpPr>
        <p:grpSpPr bwMode="auto">
          <a:xfrm>
            <a:off x="7596188" y="2190750"/>
            <a:ext cx="1357312" cy="574675"/>
            <a:chOff x="4941" y="1480"/>
            <a:chExt cx="855" cy="362"/>
          </a:xfrm>
        </p:grpSpPr>
        <p:pic>
          <p:nvPicPr>
            <p:cNvPr id="27703"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704" name="Text Box 46"/>
            <p:cNvSpPr txBox="1">
              <a:spLocks noChangeArrowheads="1"/>
            </p:cNvSpPr>
            <p:nvPr/>
          </p:nvSpPr>
          <p:spPr bwMode="auto">
            <a:xfrm>
              <a:off x="4941" y="1515"/>
              <a:ext cx="797"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Right</a:t>
              </a:r>
              <a:endParaRPr lang="he-IL" b="0" dirty="0">
                <a:latin typeface="Calibri" pitchFamily="34" charset="0"/>
              </a:endParaRPr>
            </a:p>
          </p:txBody>
        </p:sp>
      </p:grpSp>
      <p:grpSp>
        <p:nvGrpSpPr>
          <p:cNvPr id="8" name="Group 47"/>
          <p:cNvGrpSpPr>
            <a:grpSpLocks/>
          </p:cNvGrpSpPr>
          <p:nvPr/>
        </p:nvGrpSpPr>
        <p:grpSpPr bwMode="auto">
          <a:xfrm>
            <a:off x="7596190" y="2782888"/>
            <a:ext cx="1365251" cy="574675"/>
            <a:chOff x="4936" y="1480"/>
            <a:chExt cx="860" cy="362"/>
          </a:xfrm>
        </p:grpSpPr>
        <p:pic>
          <p:nvPicPr>
            <p:cNvPr id="27701"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702" name="Text Box 49"/>
            <p:cNvSpPr txBox="1">
              <a:spLocks noChangeArrowheads="1"/>
            </p:cNvSpPr>
            <p:nvPr/>
          </p:nvSpPr>
          <p:spPr bwMode="auto">
            <a:xfrm>
              <a:off x="4936" y="1515"/>
              <a:ext cx="802"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Left</a:t>
              </a:r>
              <a:endParaRPr lang="he-IL" b="0" dirty="0">
                <a:latin typeface="Calibri" pitchFamily="34" charset="0"/>
              </a:endParaRPr>
            </a:p>
          </p:txBody>
        </p:sp>
      </p:grpSp>
      <p:grpSp>
        <p:nvGrpSpPr>
          <p:cNvPr id="9" name="Group 50"/>
          <p:cNvGrpSpPr>
            <a:grpSpLocks/>
          </p:cNvGrpSpPr>
          <p:nvPr/>
        </p:nvGrpSpPr>
        <p:grpSpPr bwMode="auto">
          <a:xfrm>
            <a:off x="7558090" y="4508500"/>
            <a:ext cx="1403351" cy="574675"/>
            <a:chOff x="4912" y="1480"/>
            <a:chExt cx="884" cy="362"/>
          </a:xfrm>
        </p:grpSpPr>
        <p:pic>
          <p:nvPicPr>
            <p:cNvPr id="27699"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700" name="Text Box 52"/>
            <p:cNvSpPr txBox="1">
              <a:spLocks noChangeArrowheads="1"/>
            </p:cNvSpPr>
            <p:nvPr/>
          </p:nvSpPr>
          <p:spPr bwMode="auto">
            <a:xfrm>
              <a:off x="4912" y="1515"/>
              <a:ext cx="826"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Right</a:t>
              </a:r>
              <a:r>
                <a:rPr lang="he-IL" b="0" dirty="0" smtClean="0">
                  <a:latin typeface="Calibri" pitchFamily="34" charset="0"/>
                </a:rPr>
                <a:t>-</a:t>
              </a:r>
              <a:r>
                <a:rPr lang="en-US" b="0" dirty="0" smtClean="0">
                  <a:latin typeface="Calibri" pitchFamily="34" charset="0"/>
                </a:rPr>
                <a:t>Up</a:t>
              </a:r>
              <a:endParaRPr lang="he-IL" b="0" dirty="0">
                <a:latin typeface="Calibri" pitchFamily="34" charset="0"/>
              </a:endParaRPr>
            </a:p>
          </p:txBody>
        </p:sp>
      </p:grpSp>
      <p:grpSp>
        <p:nvGrpSpPr>
          <p:cNvPr id="10" name="Group 53"/>
          <p:cNvGrpSpPr>
            <a:grpSpLocks/>
          </p:cNvGrpSpPr>
          <p:nvPr/>
        </p:nvGrpSpPr>
        <p:grpSpPr bwMode="auto">
          <a:xfrm>
            <a:off x="7596187" y="3284984"/>
            <a:ext cx="1395413" cy="646683"/>
            <a:chOff x="4917" y="1480"/>
            <a:chExt cx="879" cy="362"/>
          </a:xfrm>
        </p:grpSpPr>
        <p:pic>
          <p:nvPicPr>
            <p:cNvPr id="27697"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698" name="Text Box 55"/>
            <p:cNvSpPr txBox="1">
              <a:spLocks noChangeArrowheads="1"/>
            </p:cNvSpPr>
            <p:nvPr/>
          </p:nvSpPr>
          <p:spPr bwMode="auto">
            <a:xfrm>
              <a:off x="4917" y="1515"/>
              <a:ext cx="811"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Up</a:t>
              </a:r>
              <a:endParaRPr lang="he-IL" b="0" dirty="0">
                <a:latin typeface="Calibri" pitchFamily="34" charset="0"/>
              </a:endParaRPr>
            </a:p>
          </p:txBody>
        </p:sp>
      </p:grpSp>
      <p:grpSp>
        <p:nvGrpSpPr>
          <p:cNvPr id="11" name="Group 56"/>
          <p:cNvGrpSpPr>
            <a:grpSpLocks/>
          </p:cNvGrpSpPr>
          <p:nvPr/>
        </p:nvGrpSpPr>
        <p:grpSpPr bwMode="auto">
          <a:xfrm>
            <a:off x="7570790" y="3900488"/>
            <a:ext cx="1403351" cy="574675"/>
            <a:chOff x="4912" y="1480"/>
            <a:chExt cx="884" cy="362"/>
          </a:xfrm>
        </p:grpSpPr>
        <p:pic>
          <p:nvPicPr>
            <p:cNvPr id="27695"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696" name="Text Box 58"/>
            <p:cNvSpPr txBox="1">
              <a:spLocks noChangeArrowheads="1"/>
            </p:cNvSpPr>
            <p:nvPr/>
          </p:nvSpPr>
          <p:spPr bwMode="auto">
            <a:xfrm>
              <a:off x="4912" y="1515"/>
              <a:ext cx="826"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Down</a:t>
              </a:r>
              <a:endParaRPr lang="he-IL" b="0" dirty="0">
                <a:latin typeface="Calibri" pitchFamily="34" charset="0"/>
              </a:endParaRPr>
            </a:p>
          </p:txBody>
        </p:sp>
      </p:grpSp>
      <p:grpSp>
        <p:nvGrpSpPr>
          <p:cNvPr id="12" name="Group 59"/>
          <p:cNvGrpSpPr>
            <a:grpSpLocks/>
          </p:cNvGrpSpPr>
          <p:nvPr/>
        </p:nvGrpSpPr>
        <p:grpSpPr bwMode="auto">
          <a:xfrm>
            <a:off x="7609036" y="5103813"/>
            <a:ext cx="1331913" cy="574675"/>
            <a:chOff x="4957" y="1480"/>
            <a:chExt cx="839" cy="362"/>
          </a:xfrm>
        </p:grpSpPr>
        <p:pic>
          <p:nvPicPr>
            <p:cNvPr id="27693"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694" name="Text Box 61"/>
            <p:cNvSpPr txBox="1">
              <a:spLocks noChangeArrowheads="1"/>
            </p:cNvSpPr>
            <p:nvPr/>
          </p:nvSpPr>
          <p:spPr bwMode="auto">
            <a:xfrm>
              <a:off x="4957" y="1515"/>
              <a:ext cx="781"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Right</a:t>
              </a:r>
              <a:r>
                <a:rPr lang="he-IL" b="0" dirty="0" smtClean="0">
                  <a:latin typeface="Calibri" pitchFamily="34" charset="0"/>
                </a:rPr>
                <a:t>-</a:t>
              </a:r>
              <a:r>
                <a:rPr lang="en-US" b="0" dirty="0" smtClean="0">
                  <a:latin typeface="Calibri" pitchFamily="34" charset="0"/>
                </a:rPr>
                <a:t>Down</a:t>
              </a:r>
              <a:endParaRPr lang="he-IL" b="0" dirty="0">
                <a:latin typeface="Calibri" pitchFamily="34" charset="0"/>
              </a:endParaRPr>
            </a:p>
          </p:txBody>
        </p:sp>
      </p:grpSp>
      <p:grpSp>
        <p:nvGrpSpPr>
          <p:cNvPr id="13" name="Group 62"/>
          <p:cNvGrpSpPr>
            <a:grpSpLocks/>
          </p:cNvGrpSpPr>
          <p:nvPr/>
        </p:nvGrpSpPr>
        <p:grpSpPr bwMode="auto">
          <a:xfrm>
            <a:off x="7558090" y="5656263"/>
            <a:ext cx="1403351" cy="574675"/>
            <a:chOff x="4912" y="1480"/>
            <a:chExt cx="884" cy="362"/>
          </a:xfrm>
        </p:grpSpPr>
        <p:pic>
          <p:nvPicPr>
            <p:cNvPr id="27691"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692" name="Text Box 64"/>
            <p:cNvSpPr txBox="1">
              <a:spLocks noChangeArrowheads="1"/>
            </p:cNvSpPr>
            <p:nvPr/>
          </p:nvSpPr>
          <p:spPr bwMode="auto">
            <a:xfrm>
              <a:off x="4912" y="1515"/>
              <a:ext cx="826"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Left</a:t>
              </a:r>
              <a:r>
                <a:rPr lang="he-IL" b="0" dirty="0" smtClean="0">
                  <a:latin typeface="Calibri" pitchFamily="34" charset="0"/>
                </a:rPr>
                <a:t>-</a:t>
              </a:r>
              <a:r>
                <a:rPr lang="en-US" b="0" dirty="0" smtClean="0">
                  <a:latin typeface="Calibri" pitchFamily="34" charset="0"/>
                </a:rPr>
                <a:t>Up</a:t>
              </a:r>
              <a:endParaRPr lang="he-IL" b="0" dirty="0">
                <a:latin typeface="Calibri" pitchFamily="34" charset="0"/>
              </a:endParaRPr>
            </a:p>
          </p:txBody>
        </p:sp>
      </p:grpSp>
      <p:grpSp>
        <p:nvGrpSpPr>
          <p:cNvPr id="14" name="Group 65"/>
          <p:cNvGrpSpPr>
            <a:grpSpLocks/>
          </p:cNvGrpSpPr>
          <p:nvPr/>
        </p:nvGrpSpPr>
        <p:grpSpPr bwMode="auto">
          <a:xfrm>
            <a:off x="7667625" y="6205538"/>
            <a:ext cx="1331913" cy="574675"/>
            <a:chOff x="4957" y="1480"/>
            <a:chExt cx="839" cy="362"/>
          </a:xfrm>
        </p:grpSpPr>
        <p:pic>
          <p:nvPicPr>
            <p:cNvPr id="27689" name="מלבן מעוגל 18">
              <a:hlinkClick r:id="rId5" action="ppaction://hlinksldjump"/>
            </p:cNvPr>
            <p:cNvPicPr>
              <a:picLocks noChangeArrowheads="1"/>
            </p:cNvPicPr>
            <p:nvPr/>
          </p:nvPicPr>
          <p:blipFill>
            <a:blip r:embed="rId6" cstate="print"/>
            <a:srcRect/>
            <a:stretch>
              <a:fillRect/>
            </a:stretch>
          </p:blipFill>
          <p:spPr bwMode="auto">
            <a:xfrm>
              <a:off x="4977" y="1480"/>
              <a:ext cx="819" cy="362"/>
            </a:xfrm>
            <a:prstGeom prst="rect">
              <a:avLst/>
            </a:prstGeom>
            <a:noFill/>
            <a:ln w="9525">
              <a:noFill/>
              <a:miter lim="800000"/>
              <a:headEnd/>
              <a:tailEnd/>
            </a:ln>
          </p:spPr>
        </p:pic>
        <p:sp>
          <p:nvSpPr>
            <p:cNvPr id="27690" name="Text Box 67"/>
            <p:cNvSpPr txBox="1">
              <a:spLocks noChangeArrowheads="1"/>
            </p:cNvSpPr>
            <p:nvPr/>
          </p:nvSpPr>
          <p:spPr bwMode="auto">
            <a:xfrm>
              <a:off x="4957" y="1515"/>
              <a:ext cx="781" cy="268"/>
            </a:xfrm>
            <a:prstGeom prst="rect">
              <a:avLst/>
            </a:prstGeom>
            <a:solidFill>
              <a:schemeClr val="bg2"/>
            </a:solidFill>
            <a:ln w="9525">
              <a:noFill/>
              <a:miter lim="800000"/>
              <a:headEnd/>
              <a:tailEnd/>
            </a:ln>
          </p:spPr>
          <p:txBody>
            <a:bodyPr wrap="none" anchor="ctr"/>
            <a:lstStyle/>
            <a:p>
              <a:pPr algn="ctr" rtl="0"/>
              <a:r>
                <a:rPr lang="en-US" b="0" dirty="0" smtClean="0">
                  <a:latin typeface="Calibri" pitchFamily="34" charset="0"/>
                </a:rPr>
                <a:t>Left</a:t>
              </a:r>
              <a:r>
                <a:rPr lang="he-IL" b="0" dirty="0" smtClean="0">
                  <a:latin typeface="Calibri" pitchFamily="34" charset="0"/>
                </a:rPr>
                <a:t>-</a:t>
              </a:r>
              <a:r>
                <a:rPr lang="en-US" b="0" dirty="0" smtClean="0">
                  <a:latin typeface="Calibri" pitchFamily="34" charset="0"/>
                </a:rPr>
                <a:t>Down</a:t>
              </a:r>
              <a:endParaRPr lang="he-IL" b="0" dirty="0">
                <a:latin typeface="Calibri" pitchFamily="34" charset="0"/>
              </a:endParaRPr>
            </a:p>
          </p:txBody>
        </p:sp>
      </p:grpSp>
      <p:sp>
        <p:nvSpPr>
          <p:cNvPr id="193604" name="Rectangle 68"/>
          <p:cNvSpPr>
            <a:spLocks noChangeArrowheads="1"/>
          </p:cNvSpPr>
          <p:nvPr/>
        </p:nvSpPr>
        <p:spPr bwMode="auto">
          <a:xfrm>
            <a:off x="7610475" y="2205038"/>
            <a:ext cx="1258888" cy="503237"/>
          </a:xfrm>
          <a:prstGeom prst="rect">
            <a:avLst/>
          </a:prstGeom>
          <a:noFill/>
          <a:ln w="63500">
            <a:solidFill>
              <a:srgbClr val="FF0000"/>
            </a:solidFill>
            <a:miter lim="800000"/>
            <a:headEnd/>
            <a:tailEnd/>
          </a:ln>
        </p:spPr>
        <p:txBody>
          <a:bodyPr wrap="none" anchor="ctr"/>
          <a:lstStyle/>
          <a:p>
            <a:pPr algn="ctr" rtl="0"/>
            <a:endParaRPr lang="he-IL"/>
          </a:p>
        </p:txBody>
      </p:sp>
      <p:sp>
        <p:nvSpPr>
          <p:cNvPr id="193605" name="Rectangle 69"/>
          <p:cNvSpPr>
            <a:spLocks noChangeArrowheads="1"/>
          </p:cNvSpPr>
          <p:nvPr/>
        </p:nvSpPr>
        <p:spPr bwMode="auto">
          <a:xfrm>
            <a:off x="7596336" y="3339778"/>
            <a:ext cx="1291952" cy="468312"/>
          </a:xfrm>
          <a:prstGeom prst="rect">
            <a:avLst/>
          </a:prstGeom>
          <a:noFill/>
          <a:ln w="63500">
            <a:solidFill>
              <a:srgbClr val="FF0000"/>
            </a:solidFill>
            <a:miter lim="800000"/>
            <a:headEnd/>
            <a:tailEnd/>
          </a:ln>
        </p:spPr>
        <p:txBody>
          <a:bodyPr wrap="none" anchor="ctr"/>
          <a:lstStyle/>
          <a:p>
            <a:pPr algn="ctr" rtl="0"/>
            <a:endParaRPr lang="he-IL"/>
          </a:p>
        </p:txBody>
      </p:sp>
      <p:sp>
        <p:nvSpPr>
          <p:cNvPr id="193606" name="Rectangle 70"/>
          <p:cNvSpPr>
            <a:spLocks noChangeArrowheads="1"/>
          </p:cNvSpPr>
          <p:nvPr/>
        </p:nvSpPr>
        <p:spPr bwMode="auto">
          <a:xfrm>
            <a:off x="7596336" y="3917950"/>
            <a:ext cx="1296839" cy="503238"/>
          </a:xfrm>
          <a:prstGeom prst="rect">
            <a:avLst/>
          </a:prstGeom>
          <a:noFill/>
          <a:ln w="63500">
            <a:solidFill>
              <a:srgbClr val="FF0000"/>
            </a:solidFill>
            <a:miter lim="800000"/>
            <a:headEnd/>
            <a:tailEnd/>
          </a:ln>
        </p:spPr>
        <p:txBody>
          <a:bodyPr wrap="none" anchor="ctr"/>
          <a:lstStyle/>
          <a:p>
            <a:pPr algn="ctr" rtl="0"/>
            <a:endParaRPr lang="he-IL"/>
          </a:p>
        </p:txBody>
      </p:sp>
      <p:sp>
        <p:nvSpPr>
          <p:cNvPr id="193607" name="Rectangle 71"/>
          <p:cNvSpPr>
            <a:spLocks noChangeArrowheads="1"/>
          </p:cNvSpPr>
          <p:nvPr/>
        </p:nvSpPr>
        <p:spPr bwMode="auto">
          <a:xfrm>
            <a:off x="7596336" y="4508500"/>
            <a:ext cx="1296839" cy="503238"/>
          </a:xfrm>
          <a:prstGeom prst="rect">
            <a:avLst/>
          </a:prstGeom>
          <a:noFill/>
          <a:ln w="63500">
            <a:solidFill>
              <a:srgbClr val="FF0000"/>
            </a:solidFill>
            <a:miter lim="800000"/>
            <a:headEnd/>
            <a:tailEnd/>
          </a:ln>
        </p:spPr>
        <p:txBody>
          <a:bodyPr wrap="none" anchor="ctr"/>
          <a:lstStyle/>
          <a:p>
            <a:pPr algn="ctr" rtl="0"/>
            <a:endParaRPr lang="he-IL"/>
          </a:p>
        </p:txBody>
      </p:sp>
      <p:sp>
        <p:nvSpPr>
          <p:cNvPr id="193608" name="Rectangle 72"/>
          <p:cNvSpPr>
            <a:spLocks noChangeArrowheads="1"/>
          </p:cNvSpPr>
          <p:nvPr/>
        </p:nvSpPr>
        <p:spPr bwMode="auto">
          <a:xfrm>
            <a:off x="7596336" y="5108575"/>
            <a:ext cx="1296839" cy="503238"/>
          </a:xfrm>
          <a:prstGeom prst="rect">
            <a:avLst/>
          </a:prstGeom>
          <a:noFill/>
          <a:ln w="63500">
            <a:solidFill>
              <a:srgbClr val="FF0000"/>
            </a:solidFill>
            <a:miter lim="800000"/>
            <a:headEnd/>
            <a:tailEnd/>
          </a:ln>
        </p:spPr>
        <p:txBody>
          <a:bodyPr wrap="none" anchor="ctr"/>
          <a:lstStyle/>
          <a:p>
            <a:pPr algn="ctr" rtl="0"/>
            <a:endParaRPr lang="he-IL"/>
          </a:p>
        </p:txBody>
      </p:sp>
      <p:sp>
        <p:nvSpPr>
          <p:cNvPr id="193609" name="Rectangle 73"/>
          <p:cNvSpPr>
            <a:spLocks noChangeArrowheads="1"/>
          </p:cNvSpPr>
          <p:nvPr/>
        </p:nvSpPr>
        <p:spPr bwMode="auto">
          <a:xfrm>
            <a:off x="7596336" y="5661025"/>
            <a:ext cx="1296839" cy="503238"/>
          </a:xfrm>
          <a:prstGeom prst="rect">
            <a:avLst/>
          </a:prstGeom>
          <a:noFill/>
          <a:ln w="63500">
            <a:solidFill>
              <a:srgbClr val="FF0000"/>
            </a:solidFill>
            <a:miter lim="800000"/>
            <a:headEnd/>
            <a:tailEnd/>
          </a:ln>
        </p:spPr>
        <p:txBody>
          <a:bodyPr wrap="none" anchor="ctr"/>
          <a:lstStyle/>
          <a:p>
            <a:pPr algn="ctr" rtl="0"/>
            <a:endParaRPr lang="he-IL"/>
          </a:p>
        </p:txBody>
      </p:sp>
      <p:sp>
        <p:nvSpPr>
          <p:cNvPr id="193610" name="Rectangle 74"/>
          <p:cNvSpPr>
            <a:spLocks noChangeArrowheads="1"/>
          </p:cNvSpPr>
          <p:nvPr/>
        </p:nvSpPr>
        <p:spPr bwMode="auto">
          <a:xfrm>
            <a:off x="7596336" y="6242050"/>
            <a:ext cx="1322239" cy="503238"/>
          </a:xfrm>
          <a:prstGeom prst="rect">
            <a:avLst/>
          </a:prstGeom>
          <a:noFill/>
          <a:ln w="63500">
            <a:solidFill>
              <a:srgbClr val="FF0000"/>
            </a:solidFill>
            <a:miter lim="800000"/>
            <a:headEnd/>
            <a:tailEnd/>
          </a:ln>
        </p:spPr>
        <p:txBody>
          <a:bodyPr wrap="none" anchor="ctr"/>
          <a:lstStyle/>
          <a:p>
            <a:pPr algn="ctr" rtl="0"/>
            <a:endParaRPr lang="he-IL"/>
          </a:p>
        </p:txBody>
      </p:sp>
      <p:sp>
        <p:nvSpPr>
          <p:cNvPr id="193611" name="Rectangle 75"/>
          <p:cNvSpPr>
            <a:spLocks noChangeArrowheads="1"/>
          </p:cNvSpPr>
          <p:nvPr/>
        </p:nvSpPr>
        <p:spPr bwMode="auto">
          <a:xfrm>
            <a:off x="7596336" y="2781300"/>
            <a:ext cx="1330177" cy="503238"/>
          </a:xfrm>
          <a:prstGeom prst="rect">
            <a:avLst/>
          </a:prstGeom>
          <a:noFill/>
          <a:ln w="63500">
            <a:solidFill>
              <a:srgbClr val="FF0000"/>
            </a:solidFill>
            <a:miter lim="800000"/>
            <a:headEnd/>
            <a:tailEnd/>
          </a:ln>
        </p:spPr>
        <p:txBody>
          <a:bodyPr wrap="none" anchor="ctr"/>
          <a:lstStyle/>
          <a:p>
            <a:pPr algn="ctr" rtl="0"/>
            <a:endParaRPr lang="he-IL"/>
          </a:p>
        </p:txBody>
      </p:sp>
      <p:sp>
        <p:nvSpPr>
          <p:cNvPr id="193612" name="Text Box 76"/>
          <p:cNvSpPr txBox="1">
            <a:spLocks noChangeArrowheads="1"/>
          </p:cNvSpPr>
          <p:nvPr/>
        </p:nvSpPr>
        <p:spPr bwMode="auto">
          <a:xfrm>
            <a:off x="0" y="4314825"/>
            <a:ext cx="349250" cy="369332"/>
          </a:xfrm>
          <a:prstGeom prst="rect">
            <a:avLst/>
          </a:prstGeom>
          <a:solidFill>
            <a:schemeClr val="accent1"/>
          </a:solidFill>
          <a:ln w="38100">
            <a:solidFill>
              <a:srgbClr val="008000"/>
            </a:solidFill>
            <a:miter lim="800000"/>
            <a:headEnd/>
            <a:tailEnd/>
          </a:ln>
        </p:spPr>
        <p:txBody>
          <a:bodyPr>
            <a:spAutoFit/>
          </a:bodyPr>
          <a:lstStyle/>
          <a:p>
            <a:pPr algn="ctr" rtl="0"/>
            <a:r>
              <a:rPr lang="en-US" dirty="0"/>
              <a:t>X</a:t>
            </a:r>
          </a:p>
        </p:txBody>
      </p:sp>
      <p:sp>
        <p:nvSpPr>
          <p:cNvPr id="193613" name="Text Box 77"/>
          <p:cNvSpPr txBox="1">
            <a:spLocks noChangeArrowheads="1"/>
          </p:cNvSpPr>
          <p:nvPr/>
        </p:nvSpPr>
        <p:spPr bwMode="auto">
          <a:xfrm>
            <a:off x="3517900" y="5949950"/>
            <a:ext cx="349250" cy="369332"/>
          </a:xfrm>
          <a:prstGeom prst="rect">
            <a:avLst/>
          </a:prstGeom>
          <a:solidFill>
            <a:schemeClr val="accent1"/>
          </a:solidFill>
          <a:ln w="38100">
            <a:solidFill>
              <a:srgbClr val="008000"/>
            </a:solidFill>
            <a:miter lim="800000"/>
            <a:headEnd/>
            <a:tailEnd/>
          </a:ln>
        </p:spPr>
        <p:txBody>
          <a:bodyPr>
            <a:spAutoFit/>
          </a:bodyPr>
          <a:lstStyle/>
          <a:p>
            <a:pPr algn="ctr" rtl="0"/>
            <a:r>
              <a:rPr lang="en-US"/>
              <a:t>Y</a:t>
            </a:r>
          </a:p>
        </p:txBody>
      </p:sp>
      <p:sp>
        <p:nvSpPr>
          <p:cNvPr id="193614" name="Text Box 78"/>
          <p:cNvSpPr txBox="1">
            <a:spLocks noChangeArrowheads="1"/>
          </p:cNvSpPr>
          <p:nvPr/>
        </p:nvSpPr>
        <p:spPr bwMode="auto">
          <a:xfrm>
            <a:off x="6105258" y="3938588"/>
            <a:ext cx="1237198" cy="369332"/>
          </a:xfrm>
          <a:prstGeom prst="rect">
            <a:avLst/>
          </a:prstGeom>
          <a:noFill/>
          <a:ln w="38100" algn="ctr">
            <a:noFill/>
            <a:miter lim="800000"/>
            <a:headEnd/>
            <a:tailEnd/>
          </a:ln>
        </p:spPr>
        <p:txBody>
          <a:bodyPr wrap="none">
            <a:spAutoFit/>
          </a:bodyPr>
          <a:lstStyle/>
          <a:p>
            <a:pPr algn="ctr" rtl="0"/>
            <a:r>
              <a:rPr lang="en-US" dirty="0"/>
              <a:t>X</a:t>
            </a:r>
            <a:r>
              <a:rPr lang="he-IL" dirty="0"/>
              <a:t>= </a:t>
            </a:r>
            <a:r>
              <a:rPr lang="en-US" dirty="0" smtClean="0"/>
              <a:t>Positive</a:t>
            </a:r>
            <a:endParaRPr lang="en-US" dirty="0"/>
          </a:p>
        </p:txBody>
      </p:sp>
      <p:sp>
        <p:nvSpPr>
          <p:cNvPr id="193615" name="Text Box 79"/>
          <p:cNvSpPr txBox="1">
            <a:spLocks noChangeArrowheads="1"/>
          </p:cNvSpPr>
          <p:nvPr/>
        </p:nvSpPr>
        <p:spPr bwMode="auto">
          <a:xfrm>
            <a:off x="38185" y="3933825"/>
            <a:ext cx="1328569" cy="369332"/>
          </a:xfrm>
          <a:prstGeom prst="rect">
            <a:avLst/>
          </a:prstGeom>
          <a:noFill/>
          <a:ln w="38100" algn="ctr">
            <a:noFill/>
            <a:miter lim="800000"/>
            <a:headEnd/>
            <a:tailEnd/>
          </a:ln>
        </p:spPr>
        <p:txBody>
          <a:bodyPr wrap="none">
            <a:spAutoFit/>
          </a:bodyPr>
          <a:lstStyle/>
          <a:p>
            <a:pPr algn="ctr" rtl="0"/>
            <a:r>
              <a:rPr lang="en-US" dirty="0"/>
              <a:t>X</a:t>
            </a:r>
            <a:r>
              <a:rPr lang="he-IL" dirty="0"/>
              <a:t>= </a:t>
            </a:r>
            <a:r>
              <a:rPr lang="en-US" dirty="0" smtClean="0"/>
              <a:t>Negative</a:t>
            </a:r>
            <a:endParaRPr lang="en-US" dirty="0"/>
          </a:p>
        </p:txBody>
      </p:sp>
      <p:sp>
        <p:nvSpPr>
          <p:cNvPr id="193616" name="Text Box 80"/>
          <p:cNvSpPr txBox="1">
            <a:spLocks noChangeArrowheads="1"/>
          </p:cNvSpPr>
          <p:nvPr/>
        </p:nvSpPr>
        <p:spPr bwMode="auto">
          <a:xfrm>
            <a:off x="2339752" y="2276872"/>
            <a:ext cx="1229183" cy="369332"/>
          </a:xfrm>
          <a:prstGeom prst="rect">
            <a:avLst/>
          </a:prstGeom>
          <a:noFill/>
          <a:ln w="38100" algn="ctr">
            <a:noFill/>
            <a:miter lim="800000"/>
            <a:headEnd/>
            <a:tailEnd/>
          </a:ln>
        </p:spPr>
        <p:txBody>
          <a:bodyPr wrap="none">
            <a:spAutoFit/>
          </a:bodyPr>
          <a:lstStyle/>
          <a:p>
            <a:pPr algn="ctr" rtl="0"/>
            <a:r>
              <a:rPr lang="en-US" dirty="0"/>
              <a:t>Y</a:t>
            </a:r>
            <a:r>
              <a:rPr lang="he-IL" dirty="0"/>
              <a:t>= </a:t>
            </a:r>
            <a:r>
              <a:rPr lang="en-US" dirty="0" smtClean="0"/>
              <a:t>Positive</a:t>
            </a:r>
            <a:endParaRPr lang="en-US" dirty="0"/>
          </a:p>
        </p:txBody>
      </p:sp>
      <p:sp>
        <p:nvSpPr>
          <p:cNvPr id="193617" name="Text Box 81"/>
          <p:cNvSpPr txBox="1">
            <a:spLocks noChangeArrowheads="1"/>
          </p:cNvSpPr>
          <p:nvPr/>
        </p:nvSpPr>
        <p:spPr bwMode="auto">
          <a:xfrm>
            <a:off x="2131342" y="5949950"/>
            <a:ext cx="1320554" cy="369332"/>
          </a:xfrm>
          <a:prstGeom prst="rect">
            <a:avLst/>
          </a:prstGeom>
          <a:noFill/>
          <a:ln w="38100" algn="ctr">
            <a:noFill/>
            <a:miter lim="800000"/>
            <a:headEnd/>
            <a:tailEnd/>
          </a:ln>
        </p:spPr>
        <p:txBody>
          <a:bodyPr wrap="none">
            <a:spAutoFit/>
          </a:bodyPr>
          <a:lstStyle/>
          <a:p>
            <a:pPr algn="ctr" rtl="0"/>
            <a:r>
              <a:rPr lang="en-US" dirty="0"/>
              <a:t>Y</a:t>
            </a:r>
            <a:r>
              <a:rPr lang="he-IL" dirty="0"/>
              <a:t>= </a:t>
            </a:r>
            <a:r>
              <a:rPr lang="en-US" dirty="0" smtClean="0"/>
              <a:t>Negative</a:t>
            </a:r>
            <a:endParaRPr lang="en-US" dirty="0"/>
          </a:p>
        </p:txBody>
      </p:sp>
      <p:sp>
        <p:nvSpPr>
          <p:cNvPr id="193619" name="Text Box 83"/>
          <p:cNvSpPr txBox="1">
            <a:spLocks noChangeArrowheads="1"/>
          </p:cNvSpPr>
          <p:nvPr/>
        </p:nvSpPr>
        <p:spPr bwMode="auto">
          <a:xfrm>
            <a:off x="3132138" y="336550"/>
            <a:ext cx="1367854" cy="644178"/>
          </a:xfrm>
          <a:prstGeom prst="rect">
            <a:avLst/>
          </a:prstGeom>
          <a:solidFill>
            <a:schemeClr val="bg2"/>
          </a:solidFill>
          <a:ln w="28575" algn="ctr">
            <a:solidFill>
              <a:schemeClr val="tx1"/>
            </a:solidFill>
            <a:miter lim="800000"/>
            <a:headEnd/>
            <a:tailEnd/>
          </a:ln>
          <a:effectLst>
            <a:outerShdw dist="107763" dir="2700000" algn="ctr" rotWithShape="0">
              <a:srgbClr val="808080">
                <a:alpha val="50000"/>
              </a:srgbClr>
            </a:outerShdw>
          </a:effectLst>
        </p:spPr>
        <p:txBody>
          <a:bodyPr wrap="none" anchor="ctr"/>
          <a:lstStyle/>
          <a:p>
            <a:pPr algn="ctr" rtl="0">
              <a:defRPr/>
            </a:pPr>
            <a:r>
              <a:rPr lang="en-US" b="1" dirty="0" smtClean="0">
                <a:latin typeface="Calibri" pitchFamily="34" charset="0"/>
              </a:rPr>
              <a:t>Scratch</a:t>
            </a:r>
          </a:p>
          <a:p>
            <a:pPr algn="ctr" rtl="0">
              <a:defRPr/>
            </a:pPr>
            <a:r>
              <a:rPr lang="en-US" b="1" dirty="0" smtClean="0">
                <a:latin typeface="Calibri" pitchFamily="34" charset="0"/>
              </a:rPr>
              <a:t> Interface</a:t>
            </a:r>
            <a:endParaRPr lang="he-IL" b="1" dirty="0">
              <a:latin typeface="Calibri" pitchFamily="34" charset="0"/>
            </a:endParaRPr>
          </a:p>
        </p:txBody>
      </p:sp>
      <p:sp>
        <p:nvSpPr>
          <p:cNvPr id="193620" name="Text Box 84">
            <a:hlinkClick r:id="" action="ppaction://noaction"/>
          </p:cNvPr>
          <p:cNvSpPr txBox="1">
            <a:spLocks noChangeArrowheads="1"/>
          </p:cNvSpPr>
          <p:nvPr/>
        </p:nvSpPr>
        <p:spPr bwMode="auto">
          <a:xfrm>
            <a:off x="1536130" y="332656"/>
            <a:ext cx="1523702" cy="633213"/>
          </a:xfrm>
          <a:prstGeom prst="rect">
            <a:avLst/>
          </a:prstGeom>
          <a:solidFill>
            <a:schemeClr val="bg2"/>
          </a:solidFill>
          <a:ln w="28575" algn="ctr">
            <a:solidFill>
              <a:schemeClr val="tx1"/>
            </a:solidFill>
            <a:miter lim="800000"/>
            <a:headEnd/>
            <a:tailEnd/>
          </a:ln>
          <a:effectLst>
            <a:outerShdw dist="107763" dir="2700000" algn="ctr" rotWithShape="0">
              <a:srgbClr val="808080">
                <a:alpha val="50000"/>
              </a:srgbClr>
            </a:outerShdw>
          </a:effectLst>
        </p:spPr>
        <p:txBody>
          <a:bodyPr wrap="none" anchor="ctr"/>
          <a:lstStyle/>
          <a:p>
            <a:pPr algn="ctr" rtl="0">
              <a:defRPr/>
            </a:pPr>
            <a:r>
              <a:rPr lang="en-US" b="1" dirty="0" smtClean="0">
                <a:latin typeface="Calibri" pitchFamily="34" charset="0"/>
              </a:rPr>
              <a:t>Game</a:t>
            </a:r>
          </a:p>
          <a:p>
            <a:pPr algn="ctr" rtl="0">
              <a:defRPr/>
            </a:pPr>
            <a:r>
              <a:rPr lang="en-US" b="1" dirty="0" smtClean="0">
                <a:latin typeface="Calibri" pitchFamily="34" charset="0"/>
              </a:rPr>
              <a:t> Sample</a:t>
            </a:r>
            <a:endParaRPr lang="he-IL" b="1" dirty="0">
              <a:latin typeface="Calibri" pitchFamily="34" charset="0"/>
            </a:endParaRPr>
          </a:p>
        </p:txBody>
      </p:sp>
      <p:sp>
        <p:nvSpPr>
          <p:cNvPr id="193621" name="Text Box 85">
            <a:hlinkClick r:id="" action="ppaction://noaction"/>
          </p:cNvPr>
          <p:cNvSpPr txBox="1">
            <a:spLocks noChangeArrowheads="1"/>
          </p:cNvSpPr>
          <p:nvPr/>
        </p:nvSpPr>
        <p:spPr bwMode="auto">
          <a:xfrm>
            <a:off x="4572000" y="333374"/>
            <a:ext cx="1440160" cy="647353"/>
          </a:xfrm>
          <a:prstGeom prst="rect">
            <a:avLst/>
          </a:prstGeom>
          <a:solidFill>
            <a:srgbClr val="FF0000"/>
          </a:solidFill>
          <a:ln w="28575" algn="ctr">
            <a:solidFill>
              <a:schemeClr val="tx1"/>
            </a:solidFill>
            <a:miter lim="800000"/>
            <a:headEnd/>
            <a:tailEnd/>
          </a:ln>
          <a:effectLst>
            <a:outerShdw dist="107763" dir="2700000" algn="ctr" rotWithShape="0">
              <a:srgbClr val="808080">
                <a:alpha val="50000"/>
              </a:srgbClr>
            </a:outerShdw>
          </a:effectLst>
        </p:spPr>
        <p:txBody>
          <a:bodyPr wrap="none" anchor="ctr"/>
          <a:lstStyle/>
          <a:p>
            <a:pPr algn="ctr" rtl="0">
              <a:defRPr/>
            </a:pPr>
            <a:r>
              <a:rPr lang="en-US" b="1" dirty="0" smtClean="0">
                <a:latin typeface="Calibri" pitchFamily="34" charset="0"/>
              </a:rPr>
              <a:t>Programming</a:t>
            </a:r>
          </a:p>
          <a:p>
            <a:pPr algn="ctr" rtl="0">
              <a:defRPr/>
            </a:pPr>
            <a:r>
              <a:rPr lang="en-US" b="1" dirty="0" smtClean="0">
                <a:latin typeface="Calibri" pitchFamily="34" charset="0"/>
              </a:rPr>
              <a:t> Concepts</a:t>
            </a:r>
            <a:endParaRPr lang="he-IL" b="1" dirty="0">
              <a:latin typeface="Calibri" pitchFamily="34" charset="0"/>
            </a:endParaRPr>
          </a:p>
        </p:txBody>
      </p:sp>
      <p:sp>
        <p:nvSpPr>
          <p:cNvPr id="193623" name="Text Box 87">
            <a:hlinkClick r:id="rId7" action="ppaction://hlinksldjump"/>
          </p:cNvPr>
          <p:cNvSpPr txBox="1">
            <a:spLocks noChangeArrowheads="1"/>
          </p:cNvSpPr>
          <p:nvPr/>
        </p:nvSpPr>
        <p:spPr bwMode="auto">
          <a:xfrm>
            <a:off x="6083871" y="333374"/>
            <a:ext cx="1440457" cy="647353"/>
          </a:xfrm>
          <a:prstGeom prst="rect">
            <a:avLst/>
          </a:prstGeom>
          <a:solidFill>
            <a:schemeClr val="bg2"/>
          </a:solidFill>
          <a:ln w="28575" algn="ctr">
            <a:solidFill>
              <a:schemeClr val="tx1"/>
            </a:solidFill>
            <a:miter lim="800000"/>
            <a:headEnd/>
            <a:tailEnd/>
          </a:ln>
          <a:effectLst>
            <a:outerShdw dist="107763" dir="2700000" algn="ctr" rotWithShape="0">
              <a:srgbClr val="808080">
                <a:alpha val="50000"/>
              </a:srgbClr>
            </a:outerShdw>
          </a:effectLst>
        </p:spPr>
        <p:txBody>
          <a:bodyPr wrap="none" anchor="ctr"/>
          <a:lstStyle/>
          <a:p>
            <a:pPr algn="ctr" rtl="0">
              <a:defRPr/>
            </a:pPr>
            <a:r>
              <a:rPr lang="en-US" b="1" dirty="0" smtClean="0">
                <a:latin typeface="Calibri" pitchFamily="34" charset="0"/>
              </a:rPr>
              <a:t>Menu</a:t>
            </a:r>
            <a:endParaRPr lang="he-IL" b="1" dirty="0">
              <a:latin typeface="Calibri" pitchFamily="34" charset="0"/>
            </a:endParaRPr>
          </a:p>
        </p:txBody>
      </p:sp>
      <p:pic>
        <p:nvPicPr>
          <p:cNvPr id="75" name="Picture 74" descr="לוגו_שיטה.png"/>
          <p:cNvPicPr>
            <a:picLocks noChangeAspect="1"/>
          </p:cNvPicPr>
          <p:nvPr/>
        </p:nvPicPr>
        <p:blipFill>
          <a:blip r:embed="rId8" cstate="print"/>
          <a:stretch>
            <a:fillRect/>
          </a:stretch>
        </p:blipFill>
        <p:spPr>
          <a:xfrm>
            <a:off x="7858148" y="203236"/>
            <a:ext cx="1285852" cy="777492"/>
          </a:xfrm>
          <a:prstGeom prst="rect">
            <a:avLst/>
          </a:prstGeom>
        </p:spPr>
      </p:pic>
      <p:pic>
        <p:nvPicPr>
          <p:cNvPr id="76" name="Picture 75" descr="לוגו_תכנית_קרב.png"/>
          <p:cNvPicPr>
            <a:picLocks noChangeAspect="1"/>
          </p:cNvPicPr>
          <p:nvPr/>
        </p:nvPicPr>
        <p:blipFill>
          <a:blip r:embed="rId9" cstate="print"/>
          <a:stretch>
            <a:fillRect/>
          </a:stretch>
        </p:blipFill>
        <p:spPr>
          <a:xfrm>
            <a:off x="142876" y="110496"/>
            <a:ext cx="857224" cy="9530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לוגו_שיטה.png"/>
          <p:cNvPicPr>
            <a:picLocks noChangeAspect="1"/>
          </p:cNvPicPr>
          <p:nvPr/>
        </p:nvPicPr>
        <p:blipFill>
          <a:blip r:embed="rId3" cstate="print"/>
          <a:stretch>
            <a:fillRect/>
          </a:stretch>
        </p:blipFill>
        <p:spPr>
          <a:xfrm>
            <a:off x="7522026" y="162256"/>
            <a:ext cx="1621974" cy="980728"/>
          </a:xfrm>
          <a:prstGeom prst="rect">
            <a:avLst/>
          </a:prstGeom>
        </p:spPr>
      </p:pic>
      <p:pic>
        <p:nvPicPr>
          <p:cNvPr id="31" name="Picture 30" descr="לוגו_תכנית_קרב.png"/>
          <p:cNvPicPr>
            <a:picLocks noChangeAspect="1"/>
          </p:cNvPicPr>
          <p:nvPr/>
        </p:nvPicPr>
        <p:blipFill>
          <a:blip r:embed="rId4" cstate="print"/>
          <a:stretch>
            <a:fillRect/>
          </a:stretch>
        </p:blipFill>
        <p:spPr>
          <a:xfrm>
            <a:off x="228588" y="142852"/>
            <a:ext cx="985826" cy="1096043"/>
          </a:xfrm>
          <a:prstGeom prst="rect">
            <a:avLst/>
          </a:prstGeom>
        </p:spPr>
      </p:pic>
      <p:pic>
        <p:nvPicPr>
          <p:cNvPr id="1026" name="Picture 2"/>
          <p:cNvPicPr>
            <a:picLocks noChangeAspect="1" noChangeArrowheads="1"/>
          </p:cNvPicPr>
          <p:nvPr/>
        </p:nvPicPr>
        <p:blipFill>
          <a:blip r:embed="rId5" cstate="print"/>
          <a:srcRect l="34032" t="21028" r="40418" b="16704"/>
          <a:stretch>
            <a:fillRect/>
          </a:stretch>
        </p:blipFill>
        <p:spPr bwMode="auto">
          <a:xfrm>
            <a:off x="1043608" y="1522884"/>
            <a:ext cx="3816424" cy="52292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l="33397" t="21152" r="39969" b="16847"/>
          <a:stretch>
            <a:fillRect/>
          </a:stretch>
        </p:blipFill>
        <p:spPr bwMode="auto">
          <a:xfrm>
            <a:off x="4860032" y="1519859"/>
            <a:ext cx="3960440" cy="5183409"/>
          </a:xfrm>
          <a:prstGeom prst="rect">
            <a:avLst/>
          </a:prstGeom>
          <a:noFill/>
          <a:ln w="9525">
            <a:noFill/>
            <a:miter lim="800000"/>
            <a:headEnd/>
            <a:tailEnd/>
          </a:ln>
        </p:spPr>
      </p:pic>
      <p:sp>
        <p:nvSpPr>
          <p:cNvPr id="6" name="Rectangle 5"/>
          <p:cNvSpPr/>
          <p:nvPr/>
        </p:nvSpPr>
        <p:spPr>
          <a:xfrm>
            <a:off x="539552" y="764704"/>
            <a:ext cx="8280920" cy="646331"/>
          </a:xfrm>
          <a:prstGeom prst="rect">
            <a:avLst/>
          </a:prstGeom>
          <a:noFill/>
        </p:spPr>
        <p:txBody>
          <a:bodyPr wrap="square" lIns="91440" tIns="45720" rIns="91440" bIns="45720">
            <a:spAutoFit/>
          </a:bodyPr>
          <a:lstStyle/>
          <a:p>
            <a:pPr algn="ctr" rtl="0"/>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Karev Activity Cards</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לוגו_שיטה.png"/>
          <p:cNvPicPr>
            <a:picLocks noChangeAspect="1"/>
          </p:cNvPicPr>
          <p:nvPr/>
        </p:nvPicPr>
        <p:blipFill>
          <a:blip r:embed="rId3" cstate="print"/>
          <a:stretch>
            <a:fillRect/>
          </a:stretch>
        </p:blipFill>
        <p:spPr>
          <a:xfrm>
            <a:off x="7522058" y="214290"/>
            <a:ext cx="1621974" cy="980728"/>
          </a:xfrm>
          <a:prstGeom prst="rect">
            <a:avLst/>
          </a:prstGeom>
        </p:spPr>
      </p:pic>
      <p:pic>
        <p:nvPicPr>
          <p:cNvPr id="3" name="Picture 2" descr="לוגו_תכנית_קרב.png"/>
          <p:cNvPicPr>
            <a:picLocks noChangeAspect="1"/>
          </p:cNvPicPr>
          <p:nvPr/>
        </p:nvPicPr>
        <p:blipFill>
          <a:blip r:embed="rId4" cstate="print"/>
          <a:stretch>
            <a:fillRect/>
          </a:stretch>
        </p:blipFill>
        <p:spPr>
          <a:xfrm>
            <a:off x="285720" y="142852"/>
            <a:ext cx="985826" cy="1096043"/>
          </a:xfrm>
          <a:prstGeom prst="rect">
            <a:avLst/>
          </a:prstGeom>
        </p:spPr>
      </p:pic>
      <p:sp>
        <p:nvSpPr>
          <p:cNvPr id="4" name="Rectangle 3"/>
          <p:cNvSpPr/>
          <p:nvPr/>
        </p:nvSpPr>
        <p:spPr>
          <a:xfrm>
            <a:off x="1877664" y="1428736"/>
            <a:ext cx="5688096" cy="646331"/>
          </a:xfrm>
          <a:prstGeom prst="rect">
            <a:avLst/>
          </a:prstGeom>
          <a:noFill/>
        </p:spPr>
        <p:txBody>
          <a:bodyPr wrap="none" lIns="91440" tIns="45720" rIns="91440" bIns="45720">
            <a:spAutoFit/>
          </a:bodyPr>
          <a:lstStyle/>
          <a:p>
            <a:pPr algn="ctr" rtl="0"/>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Students Games-Tic  </a:t>
            </a:r>
            <a:r>
              <a:rPr lang="en-US" sz="3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Tac</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Toe</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a:blip r:embed="rId5" cstate="print"/>
          <a:srcRect l="63917" t="7501" r="2877" b="42297"/>
          <a:stretch>
            <a:fillRect/>
          </a:stretch>
        </p:blipFill>
        <p:spPr bwMode="auto">
          <a:xfrm>
            <a:off x="2399053" y="1988840"/>
            <a:ext cx="2965035" cy="252028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l="16794" t="40157" r="34504" b="35234"/>
          <a:stretch>
            <a:fillRect/>
          </a:stretch>
        </p:blipFill>
        <p:spPr bwMode="auto">
          <a:xfrm>
            <a:off x="1187624" y="4581128"/>
            <a:ext cx="6336704"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ש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יושר">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יושר">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10749</TotalTime>
  <Words>1877</Words>
  <Application>Microsoft Office PowerPoint</Application>
  <PresentationFormat>On-screen Show (4:3)</PresentationFormat>
  <Paragraphs>200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יושר</vt:lpstr>
      <vt:lpstr>"Young Developers"</vt:lpstr>
      <vt:lpstr>Slide 2</vt:lpstr>
      <vt:lpstr>Slide 3</vt:lpstr>
      <vt:lpstr>Slide 4</vt:lpstr>
      <vt:lpstr>Slide 5</vt:lpstr>
      <vt:lpstr>Slide 6</vt:lpstr>
      <vt:lpstr>Programming Concepts-coordinate system</vt:lpstr>
      <vt:lpstr>Slide 8</vt:lpstr>
      <vt:lpstr>Slide 9</vt:lpstr>
      <vt:lpstr>Slide 10</vt:lpstr>
      <vt:lpstr>Slide 11</vt:lpstr>
      <vt:lpstr>Slide 12</vt:lpstr>
      <vt:lpstr>Slide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Developers</dc:title>
  <dc:creator>amitai gat</dc:creator>
  <cp:lastModifiedBy>amitai gat</cp:lastModifiedBy>
  <cp:revision>272</cp:revision>
  <dcterms:created xsi:type="dcterms:W3CDTF">2010-07-22T05:30:42Z</dcterms:created>
  <dcterms:modified xsi:type="dcterms:W3CDTF">2010-08-13T10:28:45Z</dcterms:modified>
</cp:coreProperties>
</file>